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97" r:id="rId5"/>
    <p:sldId id="298" r:id="rId6"/>
    <p:sldId id="299" r:id="rId7"/>
    <p:sldId id="300" r:id="rId8"/>
    <p:sldId id="302" r:id="rId9"/>
    <p:sldId id="301" r:id="rId10"/>
    <p:sldId id="303" r:id="rId11"/>
    <p:sldId id="304" r:id="rId12"/>
    <p:sldId id="305" r:id="rId13"/>
    <p:sldId id="306" r:id="rId14"/>
    <p:sldId id="268" r:id="rId15"/>
    <p:sldId id="296" r:id="rId16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23" autoAdjust="0"/>
    <p:restoredTop sz="94615" autoAdjust="0"/>
  </p:normalViewPr>
  <p:slideViewPr>
    <p:cSldViewPr>
      <p:cViewPr varScale="1">
        <p:scale>
          <a:sx n="43" d="100"/>
          <a:sy n="43" d="100"/>
        </p:scale>
        <p:origin x="-12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8" name="Picture 7" descr="ubuntume_03-2.JPG"/>
          <p:cNvPicPr>
            <a:picLocks noChangeAspect="1"/>
          </p:cNvPicPr>
          <p:nvPr userDrawn="1"/>
        </p:nvPicPr>
        <p:blipFill>
          <a:blip r:embed="rId2"/>
          <a:srcRect r="20312"/>
          <a:stretch>
            <a:fillRect/>
          </a:stretch>
        </p:blipFill>
        <p:spPr>
          <a:xfrm>
            <a:off x="0" y="0"/>
            <a:ext cx="7286644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571472" cy="68580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id-ID" sz="3200" b="1" dirty="0" smtClean="0">
                <a:solidFill>
                  <a:srgbClr val="00B050"/>
                </a:solidFill>
              </a:rPr>
              <a:t>  </a:t>
            </a:r>
            <a:r>
              <a:rPr lang="en-US" sz="3200" b="1" dirty="0" err="1" smtClean="0">
                <a:solidFill>
                  <a:srgbClr val="00B050"/>
                </a:solidFill>
              </a:rPr>
              <a:t>Sosioteknologi</a:t>
            </a:r>
            <a:r>
              <a:rPr lang="en-US" sz="3200" b="1" dirty="0" smtClean="0">
                <a:solidFill>
                  <a:srgbClr val="00B050"/>
                </a:solidFill>
              </a:rPr>
              <a:t> </a:t>
            </a:r>
            <a:r>
              <a:rPr lang="en-US" sz="3200" b="1" dirty="0" err="1" smtClean="0">
                <a:solidFill>
                  <a:srgbClr val="00B050"/>
                </a:solidFill>
              </a:rPr>
              <a:t>Informasi</a:t>
            </a:r>
            <a:endParaRPr lang="id-ID" sz="3200" b="1" dirty="0">
              <a:solidFill>
                <a:srgbClr val="00B05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rot="5400000">
            <a:off x="-1618854" y="4571996"/>
            <a:ext cx="4572008" cy="158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A9D26-8A6D-4D0F-930B-8D404268DD4A}" type="datetimeFigureOut">
              <a:rPr lang="id-ID" smtClean="0"/>
              <a:pPr/>
              <a:t>22/05/2012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4459305"/>
            <a:ext cx="6858048" cy="1470025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SOSIOTEKNOLOGI INFORMASI</a:t>
            </a:r>
            <a:r>
              <a:rPr lang="id-ID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d-ID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d-ID" sz="3600" dirty="0" smtClean="0">
                <a:solidFill>
                  <a:srgbClr val="92D050"/>
                </a:solidFill>
              </a:rPr>
              <a:t>Nurdin Bahtiar</a:t>
            </a:r>
            <a:endParaRPr lang="id-ID" sz="36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Mengamankan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Koneksi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Komputer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Lain</a:t>
            </a:r>
            <a:endParaRPr lang="id-ID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E-mail bomb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Bukanlah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email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tunggal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melainkan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sejumlah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email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dikirim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alamat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membanjiri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layanan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email.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Hoax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Seseorang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menyamar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sbg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pakar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memperingatkan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mengenai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sesuatu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berbahaya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menasihati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mengirimkan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teman-teman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Shg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menyebarkan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informasi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dgn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sukarela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berpikir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kebaikan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kpd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Kemudian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sesuatu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diinginkan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Komunikasi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Terenkripsi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Mengubah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plain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teks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teks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dikenal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Enkripsi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sedangkan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proses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sebaliknya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dekripsi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Key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angka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biner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panjangnya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antara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40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128 bit.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aturan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khusus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menggabungkan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bagian-bagian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key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angka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biner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umumnya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merepresentasikan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karakter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angka-angka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sebuah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key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digunakan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mengenkripsi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mendekripsi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sistem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enkripsi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symmetric-key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Komunikasi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Terenkripsi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Enkripsi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pula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dua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key.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key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dijaga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kerahasiaannya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(private key)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pernah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ditransmisi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Key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satunya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diterbitkan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tersedia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siapapun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(public key).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didekripsi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key lain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pasangannya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Istilah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public-key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Kedua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pihak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mendaftarkan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public-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keynya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bertukar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terenkripsi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program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aplikasinya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diset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kunci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Komunikasi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Terenkripsi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empat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utama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berubungan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keamanan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komunikasi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Eavesdropping</a:t>
            </a:r>
          </a:p>
          <a:p>
            <a:pPr marL="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Membaca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mengintip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tetapi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mengubahnya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Spoofing</a:t>
            </a:r>
          </a:p>
          <a:p>
            <a:pPr marL="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Menyamar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sbg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pengirim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Misrepresentation</a:t>
            </a:r>
          </a:p>
          <a:p>
            <a:pPr marL="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Menyamar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sbg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penerima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seperti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situs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web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terkenal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Tampering</a:t>
            </a:r>
          </a:p>
          <a:p>
            <a:pPr marL="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Mengubah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215370" cy="42862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347663" indent="-347663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Virus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alat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antar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pemerintah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etis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virus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menyerang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komputer-komputer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pemerintah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347663" indent="-347663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Mengapa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orang-orang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merusak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347663" indent="-347663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seseorang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diketahui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membual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bahwa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menulis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sebuah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virus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berbahaya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lakukan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347663" indent="-347663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masalah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virus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menyerang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menunjukkan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kelemahan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keamanan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mempermalukan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depan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umum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dilakukan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cara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menimbulkan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terlalu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banyak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kerusakan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nyata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3429000"/>
            <a:ext cx="8186766" cy="714380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Of File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285992"/>
            <a:ext cx="7929618" cy="214314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Bab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Melindungi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Keamanan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Privasi</a:t>
            </a:r>
            <a:r>
              <a:rPr lang="id-ID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bagian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1)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Keamanan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Fisik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mengganti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seringkali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rendah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nilai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waktu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diperlukan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kembali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file-file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mengamankan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file-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filenya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pencurian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kerusakan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perlu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diperhatikan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keamanan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unit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sistem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fisik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file-file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sistem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Paling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Melindungi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keras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endParaRPr lang="en-US" sz="2400" b="1" i="1" dirty="0" smtClean="0">
              <a:latin typeface="+mj-lt"/>
              <a:ea typeface="+mj-ea"/>
              <a:cs typeface="+mj-cs"/>
            </a:endParaRP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file backup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Mengendalikan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akses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Keamanan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Fisik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u="sng" dirty="0" err="1" smtClean="0"/>
              <a:t>Melindungi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Perangkat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Keras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Komputer</a:t>
            </a:r>
            <a:endParaRPr lang="en-US" sz="2400" b="1" u="sng" dirty="0" smtClean="0"/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mencegah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pencurian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terutama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lab),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khusus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anti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pencurian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seperti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kabel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dengan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kunci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mengamankan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lokasi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fisik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sebuah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dicuri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ditemukan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polisi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mengenalinya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sebagai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properti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Misalnya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tag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identifikasi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dilekatkan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digoreskan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metal casing-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Pilihan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menginstal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pelacakan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layanan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keamanan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terhubung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Internet,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diketahui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siapa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penggunanya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Keamanan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Fisik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u="sng" dirty="0" err="1" smtClean="0"/>
              <a:t>Membuat</a:t>
            </a:r>
            <a:r>
              <a:rPr lang="en-US" sz="2400" b="1" u="sng" dirty="0" smtClean="0"/>
              <a:t> File Backup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File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mungkin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nilainya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sang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pencuri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tertapi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perlu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waktu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berjam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-jam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menggantikannya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salinan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backp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memperbaruinya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sering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mengurangi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waktu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diperlukan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mengganti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file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asli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mengurangi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dampak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pencurian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gangguan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alami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kegagalan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peralatan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penghapusan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sengaja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Perusahaan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prosedur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backup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standar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setiap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basis data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lokasi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off-site,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lokasi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aman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Keamanan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Fisik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u="sng" dirty="0" err="1" smtClean="0"/>
              <a:t>Mengendalikan</a:t>
            </a:r>
            <a:r>
              <a:rPr lang="en-US" sz="2400" b="1" u="sng" dirty="0" smtClean="0"/>
              <a:t> </a:t>
            </a:r>
            <a:r>
              <a:rPr lang="en-US" sz="2400" b="1" u="sng" dirty="0" err="1" smtClean="0"/>
              <a:t>Akses</a:t>
            </a:r>
            <a:endParaRPr lang="en-US" sz="2400" b="1" u="sng" dirty="0" smtClean="0"/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punya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otoritas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akses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file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mencuri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kantor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pemilik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tukang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loak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dsb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Beberapa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metode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proteksi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umum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Kombinasi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username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 password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Biometrik</a:t>
            </a:r>
            <a:endParaRPr lang="en-US" sz="2400" b="1" i="1" dirty="0" smtClean="0">
              <a:latin typeface="+mj-lt"/>
              <a:ea typeface="+mj-ea"/>
              <a:cs typeface="+mj-cs"/>
            </a:endParaRPr>
          </a:p>
          <a:p>
            <a:pPr marL="739775">
              <a:lnSpc>
                <a:spcPct val="110000"/>
              </a:lnSpc>
              <a:spcBef>
                <a:spcPct val="0"/>
              </a:spcBef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Selaput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pelangi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(iris), retina,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handprint,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dsb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 startAt="3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Object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Possesion</a:t>
            </a:r>
            <a:endParaRPr lang="en-US" sz="2400" b="1" i="1" dirty="0" smtClean="0">
              <a:latin typeface="+mj-lt"/>
              <a:ea typeface="+mj-ea"/>
              <a:cs typeface="+mj-cs"/>
            </a:endParaRPr>
          </a:p>
          <a:p>
            <a:pPr marL="739775">
              <a:lnSpc>
                <a:spcPct val="110000"/>
              </a:lnSpc>
              <a:spcBef>
                <a:spcPct val="0"/>
              </a:spcBef>
              <a:buSzPct val="100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Membawa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objek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seperti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gesek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memiliki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alat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magnetik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berisi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identifikasi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Mengamankan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Koneksi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Komputer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Lain</a:t>
            </a:r>
            <a:endParaRPr lang="id-ID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Beberapa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metode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pengamanan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Firewall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memonitor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mengendalikan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aliran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data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antar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Proxy Server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penengah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komputer</a:t>
            </a:r>
            <a:r>
              <a:rPr lang="en-US" sz="2400" b="1" i="1" baseline="30000" dirty="0" smtClean="0">
                <a:latin typeface="+mj-lt"/>
                <a:ea typeface="+mj-ea"/>
                <a:cs typeface="+mj-cs"/>
              </a:rPr>
              <a:t>2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pd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jaringan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halaman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Web Internet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serta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memiliki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cache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Web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diunduh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akses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cepat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 startAt="3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DMZ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(demilitarized zone). Zone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antara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dilindungi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firewall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bagian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lainnya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Internet.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proteksi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firewall.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 startAt="3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Setting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keamanan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browser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100000"/>
              <a:buFont typeface="+mj-lt"/>
              <a:buAutoNum type="arabicPeriod" startAt="3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Memperbarui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sistem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operasi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otomatis</a:t>
            </a:r>
            <a:endParaRPr lang="en-US" sz="2400" b="1" i="1" u="sng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Mengamankan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Koneksi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Komputer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Lain</a:t>
            </a:r>
            <a:endParaRPr lang="id-ID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Beberapa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jenis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serangan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serangan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balasan</a:t>
            </a:r>
            <a:endParaRPr lang="en-US" sz="2400" b="1" i="1" u="sng" dirty="0" smtClean="0">
              <a:latin typeface="+mj-lt"/>
              <a:ea typeface="+mj-ea"/>
              <a:cs typeface="+mj-cs"/>
            </a:endParaRP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Virus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Sebuah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program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kecil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memasuki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memproduksi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banyak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salinan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melakukan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operasi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seperti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menghapus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mengubah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file (payload).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Worm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Memanfaatkan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keamanan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menyebarkan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dirinya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dgn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salinan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dirinya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sendri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meminta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terinfeksi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melakukan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proses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berulang-ulang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seperti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meminta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halaman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Web,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mengirim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email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sampah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membanjiri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server target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perimintaan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layanan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dsb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Mengamankan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Koneksi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Komputer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Lain</a:t>
            </a:r>
            <a:endParaRPr lang="id-ID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Virus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makro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Serangkaian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perintah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dikombinasikan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diberi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tunggal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dieksekusi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biasanya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aplikasi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seperti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Ms. Office Word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Excel.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Trojan horse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Sebuah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proram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mengklaim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bahwa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melakukan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sesuatu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padahal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mengerjakan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lain. Paling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umum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ditemukan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bajakan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Virus e-mail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Menyebar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melekatkan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dirinya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email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shg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otomatis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menciptakan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mengirim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virus.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penerima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lampiran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email, virus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aktif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2440</TotalTime>
  <Words>907</Words>
  <Application>Microsoft Office PowerPoint</Application>
  <PresentationFormat>On-screen Show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SOSIOTEKNOLOGI INFORMASI Nurdin Bahtiar</vt:lpstr>
      <vt:lpstr>Bab 6 Melindungi Keamanan dan Privasi  (bagian 1)</vt:lpstr>
      <vt:lpstr>Keamanan Fisik</vt:lpstr>
      <vt:lpstr>Keamanan Fisik</vt:lpstr>
      <vt:lpstr>Keamanan Fisik</vt:lpstr>
      <vt:lpstr>Keamanan Fisik</vt:lpstr>
      <vt:lpstr>Mengamankan Koneksi ke Komputer Lain</vt:lpstr>
      <vt:lpstr>Mengamankan Koneksi ke Komputer Lain</vt:lpstr>
      <vt:lpstr>Mengamankan Koneksi ke Komputer Lain</vt:lpstr>
      <vt:lpstr>Mengamankan Koneksi ke Komputer Lain</vt:lpstr>
      <vt:lpstr>Komunikasi Terenkripsi</vt:lpstr>
      <vt:lpstr>Komunikasi Terenkripsi</vt:lpstr>
      <vt:lpstr>Komunikasi Terenkripsi</vt:lpstr>
      <vt:lpstr>Diskusi</vt:lpstr>
      <vt:lpstr>End Of File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191</cp:revision>
  <dcterms:created xsi:type="dcterms:W3CDTF">2011-10-22T23:04:41Z</dcterms:created>
  <dcterms:modified xsi:type="dcterms:W3CDTF">2012-05-22T07:23:33Z</dcterms:modified>
</cp:coreProperties>
</file>