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403" y="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25B13-4F00-22D9-7DDC-E5510E1DB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CE3650-FF98-43C2-8FB0-37EB981F4A3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9874B-B62E-7C1A-52DC-D4518AF7C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CF758F-515E-6E67-E684-814E834EE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CD4FE-8990-4F90-B2DE-EB5E44E8DB4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06170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50FFA-4BF1-DE21-F1DA-57E9DADD4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89A315-8C63-4E5E-B9E6-5D078BA329A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CBA5BA-79C2-C6AC-383C-1FF67E96D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C4C1BC-3024-1A61-0407-277BD1257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ECEF5-B9DF-4F98-8AE7-064724E2B8B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36826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2864C-4AAA-08FD-5373-CADC2B857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6510D2-D399-47F2-B1CA-5FE4D9E4023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D5859-3046-4143-0FB0-7BB221C37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E5C0E-84B0-4264-B755-44F6E1A41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7C9C2A-AEE5-449D-A6F9-43BD15A174B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0071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A1D75-5BD2-AE91-30B9-E6E79ECA8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8D91CD-B8D6-4995-A82D-8834090A467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56FDC-DB42-136B-B7E4-94C8A7114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54BEF-DA81-9E14-8DE1-E1675C45D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76C00-4BB0-44B7-BBB5-7E3B2347AF1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61529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78850-20B9-B911-7D67-008F9FC26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51CBB1-0E23-46AF-A05D-7079E69647E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74F56-86D4-4A6C-18F4-12BC3C010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27C11-1827-B193-78DB-E2C8EEF79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DADA8-0A22-4A18-8904-8BA7EFB88BF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60406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2CC0438-CC8E-9E91-56A7-FBA82702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4A87CE-3518-4ADB-800D-DD508B98484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04A8448-A13A-0BC9-2C30-BA95F260C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79B88ED-1B0F-42FB-2187-45A72985B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9AF0F2-1EAC-4DFB-A722-99F47F76833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6290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83A4A8A-BEA1-4F6E-D6C5-3E62C1215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371676-E971-4E67-9B8D-0155F23296B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D5B06B9-CC6F-150C-E969-F72344A12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D0D6F12-5536-F5EE-8918-B5372AE0B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4080F-69C0-4C31-B2D7-902F640E74F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649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21F847E-8558-367F-F931-77D95C789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C96772-030E-45E5-902B-084483012B3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BA35EE9-A7C1-E56F-A5E9-452D9945A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7AA710C-04BA-B665-9FED-14E3968A7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A4D1C-38C1-4EEB-BAB1-28662AE17EC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16774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1A6B9B8-A95A-D4D0-AB55-63FC0B554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C545B2-E7AF-4F02-84A5-9CF9AC9A543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29DF72E-6274-F2E2-4910-AAA4BE7C9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A0E0FB9-6B5A-1E6D-5BDD-ACEED3267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A1694-C3B5-461D-A064-5AEC3A8D7B0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8939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05808D6-5F49-5768-3417-7AA9A832C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9CBB5A-6881-41AB-B4F6-B530C572432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2202BF1-7330-DC4F-E069-C4490697E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E2A38C9-5CBF-B37B-F189-7F7841881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AFB57-A8E2-4D45-929B-7C07E10324B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30735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96A1221-727B-1D24-A19E-429C330DC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7AAED4-DEAA-4591-AA3F-A2528130C82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23719E9-B7AE-05D1-6C9C-2D93DA3FA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2D87D51-B60C-E036-9600-EEF49E696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45FE9-8868-4132-81A7-F18B2AECFF3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15010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5CE459B-2A64-0749-FF04-4D948EB0C0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2DC41A9-F815-3957-FA19-66C52E51E8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86917-0AC0-48D8-C081-7DBCFDEFAE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0B82E7A6-395B-4D05-A568-A00F728092A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2B10-046F-8DBB-2C82-32CC289E42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29A217-E493-FFA6-C40E-0DE00E6F13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03535970-1823-41FA-A235-E28D619F0741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3B79211E-EEA3-FD38-1A0F-01A72BE50A8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6CAC2ABA-6C39-49CC-B143-736525AAD916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A201CFE1-1840-98B0-DB61-35E97AF0CA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2C391F89-F6F6-3516-8CB3-AC65F37C4DE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702F6DA-DA87-F15E-BD3B-AF3ADC48EB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024BB90-EC74-43B7-F747-138AD7F204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DBC575D3-41BC-F1F4-8FC2-3D489A9F0DE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B231F35-FED3-5724-EFDC-00CD25DC4C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F0D995D-27B7-1D0F-F552-1D35F55F97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5D3CACBE-DDD1-CC43-5578-445AEDC4C47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D2D7164-7275-FFBF-39AA-2341B2C58D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8AB1CB5-05A8-CEF2-52EE-53F601B257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1D6C38FE-8185-7D95-8D47-4D7F5F7B482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54DBBCAC-133D-77ED-B85E-3C29232D33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FDCC294-9807-F89A-2BFD-465E40E694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FABCA6AA-F0C7-54D0-552C-99F9858BF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25AFD00C-9467-1538-A711-50D4B57178D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0658A92-18C1-D0A3-591D-CAF0F932D7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9F6B7C0-F3B3-C0FD-2017-CBB47D7590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4DB100AE-EF0D-1E2E-2096-8270ABB27D2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9009DF5-6886-9FD1-E69E-8DF66A0590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9BE14D7-44C2-3806-FE01-653C34ECFD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963E2F0F-9E37-D599-174B-B0F9CC1971E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A4CF3B6-54F4-6C2D-1B1B-4169F84DF4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3FEBD6A-743E-ACD0-E214-2E5850E72E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31E79D90-6933-DB38-AF09-820B3440B65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37AB3C8D-B86C-8B75-73AE-BB65AD63B3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84BB193-B480-69F5-5041-E76CE0CA1C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0FABCF93-6A32-A757-F178-B32BE27A7C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D4A06458-FA16-B966-F4DE-77F61CDDB25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7148DAF-5334-A3C8-3714-B017922CF0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694CF14-EE14-AE19-0C32-A2E3823CDD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DCB7EE79-CB4A-2B54-39CF-A61DD4BF32B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44440F8-E247-DC6A-7A5B-E7BE193FF8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0E2264E-625A-77B8-5F34-7AD96DA877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6E2686D7-5186-0898-C138-00206F7E916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81410E4-C930-1FC7-D2EC-36C258ED08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FD1FB1A-C8A8-4B5C-A2F5-1D2BB01C8B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CF9DC9F2-3DB8-D777-682C-5CC06094118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946A9A89-2D8C-1988-7AC4-B1C7799A5A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07EEDCE-9519-215E-C5A6-8B2883C77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1D6F06CA-D516-BC27-7E81-714FF0A53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B76A0AC9-66D5-2253-64EB-729461A67A5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555327B-8975-CBB1-034A-8457A22C77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2F6910E-4506-28B5-91D8-39D45CAC55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E1E00E5B-BB7E-D6E6-BCA3-E79430D510A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0B31DB3-088D-48A2-CEBC-8010FBD398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EC74118-3271-8981-F5CF-98462B34A8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5985A20B-89B8-1089-02EF-43FE27C4E1E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93492B5-792E-2580-B12E-82A3F50079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8FB934D-3520-CD03-0C13-9403ECA104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40DD24FF-3351-10A0-D8F7-E1400BE3A64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3D4ED43B-5B97-6BD7-4F30-74AC20CD61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6136DE6-6CCF-ADC2-CC7E-B981E350C7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5756E1CF-51A6-17F0-F89E-82080F71D0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E1416D12-EE29-2596-8747-ADCB52F92F5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1BAA078-71F0-C281-C0CC-DF799E2169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663DE2C-CFF3-D1BD-A65C-B853FFC09E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869D8459-C91D-AB3B-EC24-D77F0F05371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6CE7E81-2A6B-C749-804B-ABF454FB66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EE3A93C-2E00-6506-2509-08A9C05F5E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BEF6600C-6BB0-8770-6A1B-DFA4B3D544A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AE05EED-F2F3-3254-49D9-5C8E06DE38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C06B3EC-FE80-B7D0-C09F-EE3412BD93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AD763E35-25CB-14D4-49DD-2F23344BAEF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7EE437F0-2FA4-951F-6617-B30063F2F3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48A4749-39C1-E944-412D-01AE14797D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3559F41B-E15B-D079-23BE-76F6E9B602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0AE8C17F-516E-D9FB-6852-23CE4C6323C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3686EA5-6AE9-7D03-B282-C93743D554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AA2DB96-BB72-16F3-C4A2-30842CB516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1CBFAD6C-6900-CE65-E038-49086DCFBB7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B2BAD51-70FF-B5C9-F927-DDE9D86CDD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2A0F286-7983-7E17-34E3-F6AA42404F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D71268B2-8173-09CF-0663-DDA0DDBC4CB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1A5ADB7-2731-2081-6BCC-2055CBEE71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ED08A7D-D45C-B262-D3D7-09C4797309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26D17576-AEDF-2AA0-63CB-A78D5002A1F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6B53F10D-0B3F-657C-D33F-EA7E91EDAD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A28CFF2-04A4-4FB5-E3E6-C16BDCC67A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B6A8273F-A9BC-8DE7-C987-97F861B72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305FE04D-CD1E-40DD-0E0B-9D4317D0ECB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7595B09-1686-5900-AF26-BF338D543D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929873D-DBE4-37BD-E817-A983526AB8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B0D5358D-9E12-C13F-2E22-DA07E1715DE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9CDFD06-3E09-CDB0-E77E-18BFE836A5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DEAF5E5-4D44-9AE3-00CE-9811A8F731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B4F8F340-3571-61D2-9DD0-87FB1147ECD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FB5E8A7-CBD5-627A-A055-32B3D0727D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4581206-0CF7-791E-14BA-2864885D5A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B8F17125-04DC-AFE6-F711-DDF50A468F6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C74038DD-86D4-BFD1-A9D7-BD4EA1A8D5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7D20989-96AC-9787-F80E-BBDBF1C90E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7">
            <a:extLst>
              <a:ext uri="{FF2B5EF4-FFF2-40B4-BE49-F238E27FC236}">
                <a16:creationId xmlns:a16="http://schemas.microsoft.com/office/drawing/2014/main" id="{8D913694-19CD-F707-D84F-E5B602789B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8E4A002E-F4E6-CA5D-1427-259A34D00B8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BC77AB6-0257-D025-F6E3-0300AD4A8C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ACF271B-8929-6BF4-8610-A4408FC2E3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3F3A275F-32B5-6DCE-4C2F-9B10A7D0261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4881D63-889B-1BA5-4122-97602307AC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F61AC63-21E6-4360-9503-1BBD450281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3E157971-E168-1743-07EE-C903CC5D0A2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9346DD3-8D60-5F58-A05E-20DE1E37F8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41658DD-424B-3F3A-26DE-B8619D131D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CC26A304-607B-973E-9D4A-2D285BC2201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956BD529-4E7F-9DA1-C880-512B7E4D07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F63CD73-3DFB-591B-9F09-286BAD2DBF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2009-02-25T09:55:01Z</dcterms:created>
  <dcterms:modified xsi:type="dcterms:W3CDTF">2025-01-08T07:51:27Z</dcterms:modified>
</cp:coreProperties>
</file>