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57" r:id="rId4"/>
    <p:sldId id="274" r:id="rId5"/>
    <p:sldId id="275" r:id="rId6"/>
    <p:sldId id="268" r:id="rId7"/>
    <p:sldId id="269" r:id="rId8"/>
    <p:sldId id="278" r:id="rId9"/>
    <p:sldId id="270" r:id="rId10"/>
    <p:sldId id="276" r:id="rId11"/>
    <p:sldId id="277" r:id="rId12"/>
    <p:sldId id="272" r:id="rId13"/>
    <p:sldId id="273" r:id="rId14"/>
    <p:sldId id="260" r:id="rId15"/>
    <p:sldId id="266" r:id="rId16"/>
    <p:sldId id="280" r:id="rId17"/>
    <p:sldId id="279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65" autoAdjust="0"/>
    <p:restoredTop sz="94660"/>
  </p:normalViewPr>
  <p:slideViewPr>
    <p:cSldViewPr>
      <p:cViewPr>
        <p:scale>
          <a:sx n="75" d="100"/>
          <a:sy n="75" d="100"/>
        </p:scale>
        <p:origin x="-7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1C520D-8B65-4253-B593-89EB3E5B0B80}" type="doc">
      <dgm:prSet loTypeId="urn:microsoft.com/office/officeart/2005/8/layout/hierarchy4" loCatId="hierarchy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DDAC196-82FD-4893-8BFD-D447FDE4322E}">
      <dgm:prSet phldrT="[Text]"/>
      <dgm:spPr/>
      <dgm:t>
        <a:bodyPr/>
        <a:lstStyle/>
        <a:p>
          <a:r>
            <a:rPr lang="en-US" dirty="0" err="1" smtClean="0"/>
            <a:t>II.Vai</a:t>
          </a:r>
          <a:r>
            <a:rPr lang="en-US" dirty="0" smtClean="0"/>
            <a:t> </a:t>
          </a:r>
          <a:r>
            <a:rPr lang="en-US" dirty="0" err="1" smtClean="0"/>
            <a:t>trò</a:t>
          </a:r>
          <a:endParaRPr lang="en-US" dirty="0"/>
        </a:p>
      </dgm:t>
    </dgm:pt>
    <dgm:pt modelId="{7087D3D0-FAF2-4D8E-B08F-D13A6B1C5AC2}" type="parTrans" cxnId="{77DBD43A-EA52-43E9-9883-62D769C1DBE0}">
      <dgm:prSet/>
      <dgm:spPr/>
      <dgm:t>
        <a:bodyPr/>
        <a:lstStyle/>
        <a:p>
          <a:endParaRPr lang="en-US"/>
        </a:p>
      </dgm:t>
    </dgm:pt>
    <dgm:pt modelId="{48A0ADCB-C389-4FA5-A4A9-BB86EC56CF56}" type="sibTrans" cxnId="{77DBD43A-EA52-43E9-9883-62D769C1DBE0}">
      <dgm:prSet/>
      <dgm:spPr/>
      <dgm:t>
        <a:bodyPr/>
        <a:lstStyle/>
        <a:p>
          <a:endParaRPr lang="en-US"/>
        </a:p>
      </dgm:t>
    </dgm:pt>
    <dgm:pt modelId="{CBBC5130-4A40-4EF8-87C1-A21F1195B3F9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Cải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thiện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màu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nguyên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thủy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chất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dẻo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vốn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thường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có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màu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hơi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vàng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dirty="0"/>
        </a:p>
      </dgm:t>
    </dgm:pt>
    <dgm:pt modelId="{D890D136-1277-4188-A9C2-90B63D98A06E}" type="parTrans" cxnId="{07067206-FED6-4580-ADE0-4FD008E2CD85}">
      <dgm:prSet/>
      <dgm:spPr/>
      <dgm:t>
        <a:bodyPr/>
        <a:lstStyle/>
        <a:p>
          <a:endParaRPr lang="en-US"/>
        </a:p>
      </dgm:t>
    </dgm:pt>
    <dgm:pt modelId="{6A073126-C142-48A2-9BAA-7D9808709636}" type="sibTrans" cxnId="{07067206-FED6-4580-ADE0-4FD008E2CD85}">
      <dgm:prSet/>
      <dgm:spPr/>
      <dgm:t>
        <a:bodyPr/>
        <a:lstStyle/>
        <a:p>
          <a:endParaRPr lang="en-US"/>
        </a:p>
      </dgm:t>
    </dgm:pt>
    <dgm:pt modelId="{E35DAB9D-F12C-4D9B-B44C-5EEAB0A630E8}">
      <dgm:prSet phldrT="[Text]"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Tạo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ra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những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sản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trắng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sáng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rực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rỡ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endParaRPr lang="en-US" dirty="0"/>
        </a:p>
      </dgm:t>
    </dgm:pt>
    <dgm:pt modelId="{40F05BAC-A66C-4BEB-9D77-4CCF8FF48F79}" type="parTrans" cxnId="{E76F22F5-3885-4E99-A074-F82DE228438B}">
      <dgm:prSet/>
      <dgm:spPr/>
      <dgm:t>
        <a:bodyPr/>
        <a:lstStyle/>
        <a:p>
          <a:endParaRPr lang="en-US"/>
        </a:p>
      </dgm:t>
    </dgm:pt>
    <dgm:pt modelId="{EF8D3FD2-E891-40AD-91B6-B1CF0F7D2A37}" type="sibTrans" cxnId="{E76F22F5-3885-4E99-A074-F82DE228438B}">
      <dgm:prSet/>
      <dgm:spPr/>
      <dgm:t>
        <a:bodyPr/>
        <a:lstStyle/>
        <a:p>
          <a:endParaRPr lang="en-US"/>
        </a:p>
      </dgm:t>
    </dgm:pt>
    <dgm:pt modelId="{0C041693-D6C7-4B71-AE62-E19847AF7A82}">
      <dgm:prSet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Tăng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độ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sáng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lóa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của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những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vật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phẩm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được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nhuộm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màu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đen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hay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các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màu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khác</a:t>
          </a:r>
          <a:endParaRPr lang="en-US" dirty="0"/>
        </a:p>
      </dgm:t>
    </dgm:pt>
    <dgm:pt modelId="{F109294B-CAE8-4745-A5FC-BE5B4365E412}" type="parTrans" cxnId="{B5F6F759-B322-4E78-AEAB-16CC2B00A4C7}">
      <dgm:prSet/>
      <dgm:spPr/>
      <dgm:t>
        <a:bodyPr/>
        <a:lstStyle/>
        <a:p>
          <a:endParaRPr lang="en-US"/>
        </a:p>
      </dgm:t>
    </dgm:pt>
    <dgm:pt modelId="{D609077C-29F3-4C57-87B8-5F0C44BF193C}" type="sibTrans" cxnId="{B5F6F759-B322-4E78-AEAB-16CC2B00A4C7}">
      <dgm:prSet/>
      <dgm:spPr/>
      <dgm:t>
        <a:bodyPr/>
        <a:lstStyle/>
        <a:p>
          <a:endParaRPr lang="en-US"/>
        </a:p>
      </dgm:t>
    </dgm:pt>
    <dgm:pt modelId="{DC8D823F-091A-44A0-AF6A-3AB6090D00A1}">
      <dgm:prSet/>
      <dgm:spPr/>
      <dgm:t>
        <a:bodyPr/>
        <a:lstStyle/>
        <a:p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Cải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thiện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màu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sắc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cho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quá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trình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tạo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hạt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nhựa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phế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dirty="0" err="1" smtClean="0">
              <a:latin typeface="Times New Roman" pitchFamily="18" charset="0"/>
              <a:cs typeface="Times New Roman" pitchFamily="18" charset="0"/>
            </a:rPr>
            <a:t>liệu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.</a:t>
          </a:r>
          <a:endParaRPr lang="en-US" dirty="0"/>
        </a:p>
      </dgm:t>
    </dgm:pt>
    <dgm:pt modelId="{BA51EE2C-DFE7-472C-8EB5-90CFE0404EE7}" type="parTrans" cxnId="{E033012C-2959-4C30-A047-4300007ED105}">
      <dgm:prSet/>
      <dgm:spPr/>
      <dgm:t>
        <a:bodyPr/>
        <a:lstStyle/>
        <a:p>
          <a:endParaRPr lang="en-US"/>
        </a:p>
      </dgm:t>
    </dgm:pt>
    <dgm:pt modelId="{C7DE9FFD-EC3D-49D9-B36F-228C736C8187}" type="sibTrans" cxnId="{E033012C-2959-4C30-A047-4300007ED105}">
      <dgm:prSet/>
      <dgm:spPr/>
      <dgm:t>
        <a:bodyPr/>
        <a:lstStyle/>
        <a:p>
          <a:endParaRPr lang="en-US"/>
        </a:p>
      </dgm:t>
    </dgm:pt>
    <dgm:pt modelId="{05723AA9-4AF2-414E-A023-76DA5B14FF0E}" type="pres">
      <dgm:prSet presAssocID="{CF1C520D-8B65-4253-B593-89EB3E5B0B80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295B7FF-A1D3-45B4-829A-5613D9F6B20F}" type="pres">
      <dgm:prSet presAssocID="{FDDAC196-82FD-4893-8BFD-D447FDE4322E}" presName="vertOne" presStyleCnt="0"/>
      <dgm:spPr/>
    </dgm:pt>
    <dgm:pt modelId="{55D02B38-EDEA-4BC7-A294-E2A709945D0D}" type="pres">
      <dgm:prSet presAssocID="{FDDAC196-82FD-4893-8BFD-D447FDE4322E}" presName="txOne" presStyleLbl="node0" presStyleIdx="0" presStyleCnt="1" custLinFactNeighborX="5370" custLinFactNeighborY="-585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D62A8D-16AD-4E5E-AF26-F20814003782}" type="pres">
      <dgm:prSet presAssocID="{FDDAC196-82FD-4893-8BFD-D447FDE4322E}" presName="parTransOne" presStyleCnt="0"/>
      <dgm:spPr/>
    </dgm:pt>
    <dgm:pt modelId="{2336DA40-B14F-401B-A040-16B7B6675F74}" type="pres">
      <dgm:prSet presAssocID="{FDDAC196-82FD-4893-8BFD-D447FDE4322E}" presName="horzOne" presStyleCnt="0"/>
      <dgm:spPr/>
    </dgm:pt>
    <dgm:pt modelId="{7EE721E0-4D12-4F3F-B579-4ED25E255275}" type="pres">
      <dgm:prSet presAssocID="{CBBC5130-4A40-4EF8-87C1-A21F1195B3F9}" presName="vertTwo" presStyleCnt="0"/>
      <dgm:spPr/>
    </dgm:pt>
    <dgm:pt modelId="{12D579E6-0FE2-4DF2-9945-7165D1106C3D}" type="pres">
      <dgm:prSet presAssocID="{CBBC5130-4A40-4EF8-87C1-A21F1195B3F9}" presName="txTwo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8316244-F3AE-4A3D-A534-B46914558418}" type="pres">
      <dgm:prSet presAssocID="{CBBC5130-4A40-4EF8-87C1-A21F1195B3F9}" presName="horzTwo" presStyleCnt="0"/>
      <dgm:spPr/>
    </dgm:pt>
    <dgm:pt modelId="{2E95174A-6D89-4652-8F7C-B10372DECABE}" type="pres">
      <dgm:prSet presAssocID="{6A073126-C142-48A2-9BAA-7D9808709636}" presName="sibSpaceTwo" presStyleCnt="0"/>
      <dgm:spPr/>
    </dgm:pt>
    <dgm:pt modelId="{8E7BC2B7-383F-47DD-B9F9-F21ADBF641CE}" type="pres">
      <dgm:prSet presAssocID="{E35DAB9D-F12C-4D9B-B44C-5EEAB0A630E8}" presName="vertTwo" presStyleCnt="0"/>
      <dgm:spPr/>
    </dgm:pt>
    <dgm:pt modelId="{17EEDCBA-CFCE-4FAC-B057-DD89B24A134B}" type="pres">
      <dgm:prSet presAssocID="{E35DAB9D-F12C-4D9B-B44C-5EEAB0A630E8}" presName="txTwo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DB12915-28BE-4BB0-81D2-EA6F6CAF7701}" type="pres">
      <dgm:prSet presAssocID="{E35DAB9D-F12C-4D9B-B44C-5EEAB0A630E8}" presName="horzTwo" presStyleCnt="0"/>
      <dgm:spPr/>
    </dgm:pt>
    <dgm:pt modelId="{2265B737-D1AE-46A5-B343-EE9F3DEEB207}" type="pres">
      <dgm:prSet presAssocID="{EF8D3FD2-E891-40AD-91B6-B1CF0F7D2A37}" presName="sibSpaceTwo" presStyleCnt="0"/>
      <dgm:spPr/>
    </dgm:pt>
    <dgm:pt modelId="{62440B6D-4074-4DF1-A8E2-384453D414DE}" type="pres">
      <dgm:prSet presAssocID="{0C041693-D6C7-4B71-AE62-E19847AF7A82}" presName="vertTwo" presStyleCnt="0"/>
      <dgm:spPr/>
    </dgm:pt>
    <dgm:pt modelId="{DB3350B6-907B-4919-9175-C262D8AAE1E9}" type="pres">
      <dgm:prSet presAssocID="{0C041693-D6C7-4B71-AE62-E19847AF7A82}" presName="txTwo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695A54-2159-4404-BC5B-DE61794EB99D}" type="pres">
      <dgm:prSet presAssocID="{0C041693-D6C7-4B71-AE62-E19847AF7A82}" presName="horzTwo" presStyleCnt="0"/>
      <dgm:spPr/>
    </dgm:pt>
    <dgm:pt modelId="{23401856-145D-4ED4-8794-5AC6C7ED4ED2}" type="pres">
      <dgm:prSet presAssocID="{D609077C-29F3-4C57-87B8-5F0C44BF193C}" presName="sibSpaceTwo" presStyleCnt="0"/>
      <dgm:spPr/>
    </dgm:pt>
    <dgm:pt modelId="{4C5E3CFA-D4F5-456F-834B-1F53C8DA9561}" type="pres">
      <dgm:prSet presAssocID="{DC8D823F-091A-44A0-AF6A-3AB6090D00A1}" presName="vertTwo" presStyleCnt="0"/>
      <dgm:spPr/>
    </dgm:pt>
    <dgm:pt modelId="{5CC4901C-FD68-4039-9AEC-033EAC01900A}" type="pres">
      <dgm:prSet presAssocID="{DC8D823F-091A-44A0-AF6A-3AB6090D00A1}" presName="txTwo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6371B5-FF94-4724-9118-9C7E4C6192B7}" type="pres">
      <dgm:prSet presAssocID="{DC8D823F-091A-44A0-AF6A-3AB6090D00A1}" presName="horzTwo" presStyleCnt="0"/>
      <dgm:spPr/>
    </dgm:pt>
  </dgm:ptLst>
  <dgm:cxnLst>
    <dgm:cxn modelId="{B5F6F759-B322-4E78-AEAB-16CC2B00A4C7}" srcId="{FDDAC196-82FD-4893-8BFD-D447FDE4322E}" destId="{0C041693-D6C7-4B71-AE62-E19847AF7A82}" srcOrd="2" destOrd="0" parTransId="{F109294B-CAE8-4745-A5FC-BE5B4365E412}" sibTransId="{D609077C-29F3-4C57-87B8-5F0C44BF193C}"/>
    <dgm:cxn modelId="{E033012C-2959-4C30-A047-4300007ED105}" srcId="{FDDAC196-82FD-4893-8BFD-D447FDE4322E}" destId="{DC8D823F-091A-44A0-AF6A-3AB6090D00A1}" srcOrd="3" destOrd="0" parTransId="{BA51EE2C-DFE7-472C-8EB5-90CFE0404EE7}" sibTransId="{C7DE9FFD-EC3D-49D9-B36F-228C736C8187}"/>
    <dgm:cxn modelId="{27C0D330-A1F3-4FE5-AA58-B1A5435829C7}" type="presOf" srcId="{CBBC5130-4A40-4EF8-87C1-A21F1195B3F9}" destId="{12D579E6-0FE2-4DF2-9945-7165D1106C3D}" srcOrd="0" destOrd="0" presId="urn:microsoft.com/office/officeart/2005/8/layout/hierarchy4"/>
    <dgm:cxn modelId="{E76F22F5-3885-4E99-A074-F82DE228438B}" srcId="{FDDAC196-82FD-4893-8BFD-D447FDE4322E}" destId="{E35DAB9D-F12C-4D9B-B44C-5EEAB0A630E8}" srcOrd="1" destOrd="0" parTransId="{40F05BAC-A66C-4BEB-9D77-4CCF8FF48F79}" sibTransId="{EF8D3FD2-E891-40AD-91B6-B1CF0F7D2A37}"/>
    <dgm:cxn modelId="{16A2FF86-6329-49AB-A1BE-62B53424AE47}" type="presOf" srcId="{DC8D823F-091A-44A0-AF6A-3AB6090D00A1}" destId="{5CC4901C-FD68-4039-9AEC-033EAC01900A}" srcOrd="0" destOrd="0" presId="urn:microsoft.com/office/officeart/2005/8/layout/hierarchy4"/>
    <dgm:cxn modelId="{07067206-FED6-4580-ADE0-4FD008E2CD85}" srcId="{FDDAC196-82FD-4893-8BFD-D447FDE4322E}" destId="{CBBC5130-4A40-4EF8-87C1-A21F1195B3F9}" srcOrd="0" destOrd="0" parTransId="{D890D136-1277-4188-A9C2-90B63D98A06E}" sibTransId="{6A073126-C142-48A2-9BAA-7D9808709636}"/>
    <dgm:cxn modelId="{CE793AC2-BD36-4273-BA95-BD03B47F9625}" type="presOf" srcId="{CF1C520D-8B65-4253-B593-89EB3E5B0B80}" destId="{05723AA9-4AF2-414E-A023-76DA5B14FF0E}" srcOrd="0" destOrd="0" presId="urn:microsoft.com/office/officeart/2005/8/layout/hierarchy4"/>
    <dgm:cxn modelId="{D10B646E-71FD-48F4-B16A-95A6B8C79655}" type="presOf" srcId="{E35DAB9D-F12C-4D9B-B44C-5EEAB0A630E8}" destId="{17EEDCBA-CFCE-4FAC-B057-DD89B24A134B}" srcOrd="0" destOrd="0" presId="urn:microsoft.com/office/officeart/2005/8/layout/hierarchy4"/>
    <dgm:cxn modelId="{CDF67D59-1075-419B-A9F8-DDD5B3DE080A}" type="presOf" srcId="{0C041693-D6C7-4B71-AE62-E19847AF7A82}" destId="{DB3350B6-907B-4919-9175-C262D8AAE1E9}" srcOrd="0" destOrd="0" presId="urn:microsoft.com/office/officeart/2005/8/layout/hierarchy4"/>
    <dgm:cxn modelId="{77DBD43A-EA52-43E9-9883-62D769C1DBE0}" srcId="{CF1C520D-8B65-4253-B593-89EB3E5B0B80}" destId="{FDDAC196-82FD-4893-8BFD-D447FDE4322E}" srcOrd="0" destOrd="0" parTransId="{7087D3D0-FAF2-4D8E-B08F-D13A6B1C5AC2}" sibTransId="{48A0ADCB-C389-4FA5-A4A9-BB86EC56CF56}"/>
    <dgm:cxn modelId="{CC68F02B-4FA4-4DAF-A470-5D7ED9134B82}" type="presOf" srcId="{FDDAC196-82FD-4893-8BFD-D447FDE4322E}" destId="{55D02B38-EDEA-4BC7-A294-E2A709945D0D}" srcOrd="0" destOrd="0" presId="urn:microsoft.com/office/officeart/2005/8/layout/hierarchy4"/>
    <dgm:cxn modelId="{3D472776-DC9A-475E-9B1E-39E766613D3F}" type="presParOf" srcId="{05723AA9-4AF2-414E-A023-76DA5B14FF0E}" destId="{A295B7FF-A1D3-45B4-829A-5613D9F6B20F}" srcOrd="0" destOrd="0" presId="urn:microsoft.com/office/officeart/2005/8/layout/hierarchy4"/>
    <dgm:cxn modelId="{F1673019-2E52-48D0-A6D1-E65D247A4055}" type="presParOf" srcId="{A295B7FF-A1D3-45B4-829A-5613D9F6B20F}" destId="{55D02B38-EDEA-4BC7-A294-E2A709945D0D}" srcOrd="0" destOrd="0" presId="urn:microsoft.com/office/officeart/2005/8/layout/hierarchy4"/>
    <dgm:cxn modelId="{683F51DD-F4E9-43C8-BA4E-3DEE7EBF3D83}" type="presParOf" srcId="{A295B7FF-A1D3-45B4-829A-5613D9F6B20F}" destId="{5AD62A8D-16AD-4E5E-AF26-F20814003782}" srcOrd="1" destOrd="0" presId="urn:microsoft.com/office/officeart/2005/8/layout/hierarchy4"/>
    <dgm:cxn modelId="{0C0110C3-A05D-4658-8C4B-06120980BBE0}" type="presParOf" srcId="{A295B7FF-A1D3-45B4-829A-5613D9F6B20F}" destId="{2336DA40-B14F-401B-A040-16B7B6675F74}" srcOrd="2" destOrd="0" presId="urn:microsoft.com/office/officeart/2005/8/layout/hierarchy4"/>
    <dgm:cxn modelId="{1500332D-7480-47EC-B34E-842282862CF4}" type="presParOf" srcId="{2336DA40-B14F-401B-A040-16B7B6675F74}" destId="{7EE721E0-4D12-4F3F-B579-4ED25E255275}" srcOrd="0" destOrd="0" presId="urn:microsoft.com/office/officeart/2005/8/layout/hierarchy4"/>
    <dgm:cxn modelId="{C4E7ECD1-F10A-4E9A-84B1-0B30C11B9933}" type="presParOf" srcId="{7EE721E0-4D12-4F3F-B579-4ED25E255275}" destId="{12D579E6-0FE2-4DF2-9945-7165D1106C3D}" srcOrd="0" destOrd="0" presId="urn:microsoft.com/office/officeart/2005/8/layout/hierarchy4"/>
    <dgm:cxn modelId="{52D8FA29-FE04-4867-945A-7DA7022DFCA2}" type="presParOf" srcId="{7EE721E0-4D12-4F3F-B579-4ED25E255275}" destId="{28316244-F3AE-4A3D-A534-B46914558418}" srcOrd="1" destOrd="0" presId="urn:microsoft.com/office/officeart/2005/8/layout/hierarchy4"/>
    <dgm:cxn modelId="{DE6364EB-9081-4A65-B04C-642D3433BA0A}" type="presParOf" srcId="{2336DA40-B14F-401B-A040-16B7B6675F74}" destId="{2E95174A-6D89-4652-8F7C-B10372DECABE}" srcOrd="1" destOrd="0" presId="urn:microsoft.com/office/officeart/2005/8/layout/hierarchy4"/>
    <dgm:cxn modelId="{0DF133B6-20F1-45F4-B59E-817C0D9D9011}" type="presParOf" srcId="{2336DA40-B14F-401B-A040-16B7B6675F74}" destId="{8E7BC2B7-383F-47DD-B9F9-F21ADBF641CE}" srcOrd="2" destOrd="0" presId="urn:microsoft.com/office/officeart/2005/8/layout/hierarchy4"/>
    <dgm:cxn modelId="{21C9B47A-25C7-45F1-B519-4377F12B5AFC}" type="presParOf" srcId="{8E7BC2B7-383F-47DD-B9F9-F21ADBF641CE}" destId="{17EEDCBA-CFCE-4FAC-B057-DD89B24A134B}" srcOrd="0" destOrd="0" presId="urn:microsoft.com/office/officeart/2005/8/layout/hierarchy4"/>
    <dgm:cxn modelId="{EE128DF2-E7EB-498B-B89C-E37C52233833}" type="presParOf" srcId="{8E7BC2B7-383F-47DD-B9F9-F21ADBF641CE}" destId="{3DB12915-28BE-4BB0-81D2-EA6F6CAF7701}" srcOrd="1" destOrd="0" presId="urn:microsoft.com/office/officeart/2005/8/layout/hierarchy4"/>
    <dgm:cxn modelId="{ED7A2A31-BE58-42E6-88C6-90FE20CE9A86}" type="presParOf" srcId="{2336DA40-B14F-401B-A040-16B7B6675F74}" destId="{2265B737-D1AE-46A5-B343-EE9F3DEEB207}" srcOrd="3" destOrd="0" presId="urn:microsoft.com/office/officeart/2005/8/layout/hierarchy4"/>
    <dgm:cxn modelId="{2D775843-7ABB-4A07-BCFA-1B56C7BD204E}" type="presParOf" srcId="{2336DA40-B14F-401B-A040-16B7B6675F74}" destId="{62440B6D-4074-4DF1-A8E2-384453D414DE}" srcOrd="4" destOrd="0" presId="urn:microsoft.com/office/officeart/2005/8/layout/hierarchy4"/>
    <dgm:cxn modelId="{42402B47-8F3A-4252-A8C5-919BB6F00A1C}" type="presParOf" srcId="{62440B6D-4074-4DF1-A8E2-384453D414DE}" destId="{DB3350B6-907B-4919-9175-C262D8AAE1E9}" srcOrd="0" destOrd="0" presId="urn:microsoft.com/office/officeart/2005/8/layout/hierarchy4"/>
    <dgm:cxn modelId="{542D5D34-A4BD-4A88-867D-BAB84527DEC6}" type="presParOf" srcId="{62440B6D-4074-4DF1-A8E2-384453D414DE}" destId="{4C695A54-2159-4404-BC5B-DE61794EB99D}" srcOrd="1" destOrd="0" presId="urn:microsoft.com/office/officeart/2005/8/layout/hierarchy4"/>
    <dgm:cxn modelId="{F3723BF4-3E42-41B9-8F28-91F1BEBDCC18}" type="presParOf" srcId="{2336DA40-B14F-401B-A040-16B7B6675F74}" destId="{23401856-145D-4ED4-8794-5AC6C7ED4ED2}" srcOrd="5" destOrd="0" presId="urn:microsoft.com/office/officeart/2005/8/layout/hierarchy4"/>
    <dgm:cxn modelId="{6AE1997E-2BD1-4B2E-9C01-02A9B2974C50}" type="presParOf" srcId="{2336DA40-B14F-401B-A040-16B7B6675F74}" destId="{4C5E3CFA-D4F5-456F-834B-1F53C8DA9561}" srcOrd="6" destOrd="0" presId="urn:microsoft.com/office/officeart/2005/8/layout/hierarchy4"/>
    <dgm:cxn modelId="{AFD195B5-E86A-40A4-9D47-6CC256F488A2}" type="presParOf" srcId="{4C5E3CFA-D4F5-456F-834B-1F53C8DA9561}" destId="{5CC4901C-FD68-4039-9AEC-033EAC01900A}" srcOrd="0" destOrd="0" presId="urn:microsoft.com/office/officeart/2005/8/layout/hierarchy4"/>
    <dgm:cxn modelId="{D48DA8CA-8972-449D-90A2-6839E09830F2}" type="presParOf" srcId="{4C5E3CFA-D4F5-456F-834B-1F53C8DA9561}" destId="{0C6371B5-FF94-4724-9118-9C7E4C6192B7}" srcOrd="1" destOrd="0" presId="urn:microsoft.com/office/officeart/2005/8/layout/hierarchy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12D9BB-549B-47AA-B149-E2FB1744CDCF}" type="doc">
      <dgm:prSet loTypeId="urn:microsoft.com/office/officeart/2005/8/layout/matrix2" loCatId="matrix" qsTypeId="urn:microsoft.com/office/officeart/2005/8/quickstyle/3d7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B467669-E4AD-4C4F-834A-B24BEDA7BB60}">
      <dgm:prSet phldrT="[Text]"/>
      <dgm:spPr/>
      <dgm:t>
        <a:bodyPr/>
        <a:lstStyle/>
        <a:p>
          <a:r>
            <a:rPr lang="en-US" dirty="0" err="1" smtClean="0"/>
            <a:t>Naphtotriazole-phenylcoumarin</a:t>
          </a:r>
          <a:endParaRPr lang="en-US" dirty="0"/>
        </a:p>
      </dgm:t>
    </dgm:pt>
    <dgm:pt modelId="{41CFFA97-CD6A-4C0A-B43F-7433FC36BC3E}" type="parTrans" cxnId="{8946EDD1-32DB-495F-8D38-683F39F35E26}">
      <dgm:prSet/>
      <dgm:spPr/>
      <dgm:t>
        <a:bodyPr/>
        <a:lstStyle/>
        <a:p>
          <a:endParaRPr lang="en-US"/>
        </a:p>
      </dgm:t>
    </dgm:pt>
    <dgm:pt modelId="{5BF75750-D410-4C6E-9486-009B54851EC5}" type="sibTrans" cxnId="{8946EDD1-32DB-495F-8D38-683F39F35E26}">
      <dgm:prSet/>
      <dgm:spPr/>
      <dgm:t>
        <a:bodyPr/>
        <a:lstStyle/>
        <a:p>
          <a:endParaRPr lang="en-US"/>
        </a:p>
      </dgm:t>
    </dgm:pt>
    <dgm:pt modelId="{3EC9C0A5-9B1C-48E7-A171-90035397C0E8}">
      <dgm:prSet phldrT="[Text]"/>
      <dgm:spPr/>
      <dgm:t>
        <a:bodyPr/>
        <a:lstStyle/>
        <a:p>
          <a:r>
            <a:rPr lang="en-US" dirty="0" err="1" smtClean="0"/>
            <a:t>Bis</a:t>
          </a:r>
          <a:r>
            <a:rPr lang="en-US" dirty="0" smtClean="0"/>
            <a:t>-(</a:t>
          </a:r>
          <a:r>
            <a:rPr lang="en-US" dirty="0" err="1" smtClean="0"/>
            <a:t>styryl</a:t>
          </a:r>
          <a:r>
            <a:rPr lang="en-US" dirty="0" smtClean="0"/>
            <a:t>)biphenyl</a:t>
          </a:r>
          <a:endParaRPr lang="en-US" dirty="0"/>
        </a:p>
      </dgm:t>
    </dgm:pt>
    <dgm:pt modelId="{37A32EDC-701D-4AAA-A474-E519E0230460}" type="parTrans" cxnId="{B376B4D8-875C-4F33-A564-18E62B5E4F76}">
      <dgm:prSet/>
      <dgm:spPr/>
      <dgm:t>
        <a:bodyPr/>
        <a:lstStyle/>
        <a:p>
          <a:endParaRPr lang="en-US"/>
        </a:p>
      </dgm:t>
    </dgm:pt>
    <dgm:pt modelId="{65BA79FD-73ED-414C-BFF4-7A76FE8B63BD}" type="sibTrans" cxnId="{B376B4D8-875C-4F33-A564-18E62B5E4F76}">
      <dgm:prSet/>
      <dgm:spPr/>
      <dgm:t>
        <a:bodyPr/>
        <a:lstStyle/>
        <a:p>
          <a:endParaRPr lang="en-US"/>
        </a:p>
      </dgm:t>
    </dgm:pt>
    <dgm:pt modelId="{13E2DF1B-59D9-4BE6-A329-45D224734097}">
      <dgm:prSet phldrT="[Text]" phldr="1"/>
      <dgm:spPr/>
      <dgm:t>
        <a:bodyPr/>
        <a:lstStyle/>
        <a:p>
          <a:endParaRPr lang="en-US"/>
        </a:p>
      </dgm:t>
    </dgm:pt>
    <dgm:pt modelId="{2A3A896D-0C55-4025-9297-8EB905D295CB}" type="parTrans" cxnId="{A8038DE3-3B5D-4E30-A355-A27E5B7CDD57}">
      <dgm:prSet/>
      <dgm:spPr/>
      <dgm:t>
        <a:bodyPr/>
        <a:lstStyle/>
        <a:p>
          <a:endParaRPr lang="en-US"/>
        </a:p>
      </dgm:t>
    </dgm:pt>
    <dgm:pt modelId="{989FA663-D0FB-4489-BDC1-1EF107C2D2B8}" type="sibTrans" cxnId="{A8038DE3-3B5D-4E30-A355-A27E5B7CDD57}">
      <dgm:prSet/>
      <dgm:spPr/>
      <dgm:t>
        <a:bodyPr/>
        <a:lstStyle/>
        <a:p>
          <a:endParaRPr lang="en-US"/>
        </a:p>
      </dgm:t>
    </dgm:pt>
    <dgm:pt modelId="{7D966215-C794-45BC-BF58-84C5317213A9}">
      <dgm:prSet phldrT="[Text]" phldr="1"/>
      <dgm:spPr/>
      <dgm:t>
        <a:bodyPr/>
        <a:lstStyle/>
        <a:p>
          <a:endParaRPr lang="en-US"/>
        </a:p>
      </dgm:t>
    </dgm:pt>
    <dgm:pt modelId="{F9C6D3C7-2009-48A5-9348-5CA722FE23EF}" type="parTrans" cxnId="{413E1DE7-2F10-464C-89B0-5539B2D1E21B}">
      <dgm:prSet/>
      <dgm:spPr/>
      <dgm:t>
        <a:bodyPr/>
        <a:lstStyle/>
        <a:p>
          <a:endParaRPr lang="en-US"/>
        </a:p>
      </dgm:t>
    </dgm:pt>
    <dgm:pt modelId="{335E39E8-D142-48CA-AC7B-82DA79F1E468}" type="sibTrans" cxnId="{413E1DE7-2F10-464C-89B0-5539B2D1E21B}">
      <dgm:prSet/>
      <dgm:spPr/>
      <dgm:t>
        <a:bodyPr/>
        <a:lstStyle/>
        <a:p>
          <a:endParaRPr lang="en-US"/>
        </a:p>
      </dgm:t>
    </dgm:pt>
    <dgm:pt modelId="{33D8D224-5032-4E35-B722-E3DE26D1D705}">
      <dgm:prSet/>
      <dgm:spPr/>
      <dgm:t>
        <a:bodyPr/>
        <a:lstStyle/>
        <a:p>
          <a:r>
            <a:rPr lang="en-US" smtClean="0"/>
            <a:t>Bis-benzoxazole</a:t>
          </a:r>
          <a:endParaRPr lang="en-US" dirty="0" smtClean="0"/>
        </a:p>
      </dgm:t>
    </dgm:pt>
    <dgm:pt modelId="{2C79419F-B2A7-42C7-9846-EC147C438AFC}" type="parTrans" cxnId="{4F72585B-7AFB-45B7-8411-DE6C9A6F9428}">
      <dgm:prSet/>
      <dgm:spPr/>
      <dgm:t>
        <a:bodyPr/>
        <a:lstStyle/>
        <a:p>
          <a:endParaRPr lang="en-US"/>
        </a:p>
      </dgm:t>
    </dgm:pt>
    <dgm:pt modelId="{4B128F96-98A2-41AD-AD1E-4BA1FF07ED08}" type="sibTrans" cxnId="{4F72585B-7AFB-45B7-8411-DE6C9A6F9428}">
      <dgm:prSet/>
      <dgm:spPr/>
      <dgm:t>
        <a:bodyPr/>
        <a:lstStyle/>
        <a:p>
          <a:endParaRPr lang="en-US"/>
        </a:p>
      </dgm:t>
    </dgm:pt>
    <dgm:pt modelId="{A3B600F2-00B4-44C9-9D56-B3C283DFC183}">
      <dgm:prSet/>
      <dgm:spPr/>
      <dgm:t>
        <a:bodyPr/>
        <a:lstStyle/>
        <a:p>
          <a:r>
            <a:rPr lang="en-US" smtClean="0"/>
            <a:t>Triazine-phenylcoumarin</a:t>
          </a:r>
          <a:endParaRPr lang="en-US" dirty="0" smtClean="0"/>
        </a:p>
      </dgm:t>
    </dgm:pt>
    <dgm:pt modelId="{DA7D711F-3988-430B-9303-F5196D6564F9}" type="parTrans" cxnId="{82E71E26-A589-48F0-9F85-C1A4E63693A4}">
      <dgm:prSet/>
      <dgm:spPr/>
      <dgm:t>
        <a:bodyPr/>
        <a:lstStyle/>
        <a:p>
          <a:endParaRPr lang="en-US"/>
        </a:p>
      </dgm:t>
    </dgm:pt>
    <dgm:pt modelId="{E99F7904-FB82-41BE-A57D-D413937D96A0}" type="sibTrans" cxnId="{82E71E26-A589-48F0-9F85-C1A4E63693A4}">
      <dgm:prSet/>
      <dgm:spPr/>
      <dgm:t>
        <a:bodyPr/>
        <a:lstStyle/>
        <a:p>
          <a:endParaRPr lang="en-US"/>
        </a:p>
      </dgm:t>
    </dgm:pt>
    <dgm:pt modelId="{692CFE0C-9A6F-4C1D-8E33-C15375856C91}" type="pres">
      <dgm:prSet presAssocID="{8512D9BB-549B-47AA-B149-E2FB1744CDCF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B15D30-F906-4425-ADD8-2606C331BF1B}" type="pres">
      <dgm:prSet presAssocID="{8512D9BB-549B-47AA-B149-E2FB1744CDCF}" presName="axisShape" presStyleLbl="bgShp" presStyleIdx="0" presStyleCnt="1"/>
      <dgm:spPr/>
    </dgm:pt>
    <dgm:pt modelId="{EFFCB26D-76D3-4555-8942-7EFD369B5FC5}" type="pres">
      <dgm:prSet presAssocID="{8512D9BB-549B-47AA-B149-E2FB1744CDCF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8290EE-98B4-44E8-A9F0-2CCCBC34D3FF}" type="pres">
      <dgm:prSet presAssocID="{8512D9BB-549B-47AA-B149-E2FB1744CDCF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57F620-B30E-4D7A-AD95-12F2F979EC88}" type="pres">
      <dgm:prSet presAssocID="{8512D9BB-549B-47AA-B149-E2FB1744CDCF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43A1F-A35A-41F3-A249-BCA99A72D149}" type="pres">
      <dgm:prSet presAssocID="{8512D9BB-549B-47AA-B149-E2FB1744CDCF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0BE761-BD95-4B8F-9741-8EAD37606DEA}" type="presOf" srcId="{3EC9C0A5-9B1C-48E7-A171-90035397C0E8}" destId="{9A543A1F-A35A-41F3-A249-BCA99A72D149}" srcOrd="0" destOrd="0" presId="urn:microsoft.com/office/officeart/2005/8/layout/matrix2"/>
    <dgm:cxn modelId="{B376B4D8-875C-4F33-A564-18E62B5E4F76}" srcId="{8512D9BB-549B-47AA-B149-E2FB1744CDCF}" destId="{3EC9C0A5-9B1C-48E7-A171-90035397C0E8}" srcOrd="3" destOrd="0" parTransId="{37A32EDC-701D-4AAA-A474-E519E0230460}" sibTransId="{65BA79FD-73ED-414C-BFF4-7A76FE8B63BD}"/>
    <dgm:cxn modelId="{8946EDD1-32DB-495F-8D38-683F39F35E26}" srcId="{8512D9BB-549B-47AA-B149-E2FB1744CDCF}" destId="{7B467669-E4AD-4C4F-834A-B24BEDA7BB60}" srcOrd="0" destOrd="0" parTransId="{41CFFA97-CD6A-4C0A-B43F-7433FC36BC3E}" sibTransId="{5BF75750-D410-4C6E-9486-009B54851EC5}"/>
    <dgm:cxn modelId="{C13DFCFC-FE04-4B2D-BFA7-1A5EF4B6CD88}" type="presOf" srcId="{33D8D224-5032-4E35-B722-E3DE26D1D705}" destId="{5D57F620-B30E-4D7A-AD95-12F2F979EC88}" srcOrd="0" destOrd="0" presId="urn:microsoft.com/office/officeart/2005/8/layout/matrix2"/>
    <dgm:cxn modelId="{413E1DE7-2F10-464C-89B0-5539B2D1E21B}" srcId="{8512D9BB-549B-47AA-B149-E2FB1744CDCF}" destId="{7D966215-C794-45BC-BF58-84C5317213A9}" srcOrd="5" destOrd="0" parTransId="{F9C6D3C7-2009-48A5-9348-5CA722FE23EF}" sibTransId="{335E39E8-D142-48CA-AC7B-82DA79F1E468}"/>
    <dgm:cxn modelId="{F13F87BD-BAFC-4429-8D37-E98822E01ABB}" type="presOf" srcId="{8512D9BB-549B-47AA-B149-E2FB1744CDCF}" destId="{692CFE0C-9A6F-4C1D-8E33-C15375856C91}" srcOrd="0" destOrd="0" presId="urn:microsoft.com/office/officeart/2005/8/layout/matrix2"/>
    <dgm:cxn modelId="{F6DBE462-BDE3-4747-A34F-46A308B386A0}" type="presOf" srcId="{7B467669-E4AD-4C4F-834A-B24BEDA7BB60}" destId="{EFFCB26D-76D3-4555-8942-7EFD369B5FC5}" srcOrd="0" destOrd="0" presId="urn:microsoft.com/office/officeart/2005/8/layout/matrix2"/>
    <dgm:cxn modelId="{82E71E26-A589-48F0-9F85-C1A4E63693A4}" srcId="{8512D9BB-549B-47AA-B149-E2FB1744CDCF}" destId="{A3B600F2-00B4-44C9-9D56-B3C283DFC183}" srcOrd="1" destOrd="0" parTransId="{DA7D711F-3988-430B-9303-F5196D6564F9}" sibTransId="{E99F7904-FB82-41BE-A57D-D413937D96A0}"/>
    <dgm:cxn modelId="{A8038DE3-3B5D-4E30-A355-A27E5B7CDD57}" srcId="{8512D9BB-549B-47AA-B149-E2FB1744CDCF}" destId="{13E2DF1B-59D9-4BE6-A329-45D224734097}" srcOrd="4" destOrd="0" parTransId="{2A3A896D-0C55-4025-9297-8EB905D295CB}" sibTransId="{989FA663-D0FB-4489-BDC1-1EF107C2D2B8}"/>
    <dgm:cxn modelId="{4F72585B-7AFB-45B7-8411-DE6C9A6F9428}" srcId="{8512D9BB-549B-47AA-B149-E2FB1744CDCF}" destId="{33D8D224-5032-4E35-B722-E3DE26D1D705}" srcOrd="2" destOrd="0" parTransId="{2C79419F-B2A7-42C7-9846-EC147C438AFC}" sibTransId="{4B128F96-98A2-41AD-AD1E-4BA1FF07ED08}"/>
    <dgm:cxn modelId="{AB4555B9-22A0-4D64-9A36-03C848A5C936}" type="presOf" srcId="{A3B600F2-00B4-44C9-9D56-B3C283DFC183}" destId="{8C8290EE-98B4-44E8-A9F0-2CCCBC34D3FF}" srcOrd="0" destOrd="0" presId="urn:microsoft.com/office/officeart/2005/8/layout/matrix2"/>
    <dgm:cxn modelId="{57EA2012-0F2C-4A40-A29A-7B5687C8D978}" type="presParOf" srcId="{692CFE0C-9A6F-4C1D-8E33-C15375856C91}" destId="{3DB15D30-F906-4425-ADD8-2606C331BF1B}" srcOrd="0" destOrd="0" presId="urn:microsoft.com/office/officeart/2005/8/layout/matrix2"/>
    <dgm:cxn modelId="{3B2D5CAB-D6E2-4C77-81E5-5E3F0CFE2F1B}" type="presParOf" srcId="{692CFE0C-9A6F-4C1D-8E33-C15375856C91}" destId="{EFFCB26D-76D3-4555-8942-7EFD369B5FC5}" srcOrd="1" destOrd="0" presId="urn:microsoft.com/office/officeart/2005/8/layout/matrix2"/>
    <dgm:cxn modelId="{301E258B-6C6B-4A85-9054-ACFB21E51609}" type="presParOf" srcId="{692CFE0C-9A6F-4C1D-8E33-C15375856C91}" destId="{8C8290EE-98B4-44E8-A9F0-2CCCBC34D3FF}" srcOrd="2" destOrd="0" presId="urn:microsoft.com/office/officeart/2005/8/layout/matrix2"/>
    <dgm:cxn modelId="{568C236A-7FB0-4711-B3FC-A9904FDCF545}" type="presParOf" srcId="{692CFE0C-9A6F-4C1D-8E33-C15375856C91}" destId="{5D57F620-B30E-4D7A-AD95-12F2F979EC88}" srcOrd="3" destOrd="0" presId="urn:microsoft.com/office/officeart/2005/8/layout/matrix2"/>
    <dgm:cxn modelId="{22DF1E6E-BC0C-420D-B7FF-1DAB7359230D}" type="presParOf" srcId="{692CFE0C-9A6F-4C1D-8E33-C15375856C91}" destId="{9A543A1F-A35A-41F3-A249-BCA99A72D149}" srcOrd="4" destOrd="0" presId="urn:microsoft.com/office/officeart/2005/8/layout/matrix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C0EF740-73A5-4A5C-910C-2E44F2529363}" type="doc">
      <dgm:prSet loTypeId="urn:microsoft.com/office/officeart/2005/8/layout/process1" loCatId="process" qsTypeId="urn:microsoft.com/office/officeart/2005/8/quickstyle/simple5" qsCatId="simple" csTypeId="urn:microsoft.com/office/officeart/2005/8/colors/colorful2" csCatId="colorful" phldr="1"/>
      <dgm:spPr/>
    </dgm:pt>
    <dgm:pt modelId="{351D4675-DEF5-4660-80C2-675A1837351E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PS</a:t>
          </a:r>
        </a:p>
        <a:p>
          <a:endParaRPr lang="en-US" dirty="0"/>
        </a:p>
      </dgm:t>
    </dgm:pt>
    <dgm:pt modelId="{04FD62FD-5850-41C5-B7E9-B5FDEE825169}" type="parTrans" cxnId="{8A7F637F-A2A0-41F8-B42A-38CC00A2E2CF}">
      <dgm:prSet/>
      <dgm:spPr/>
      <dgm:t>
        <a:bodyPr/>
        <a:lstStyle/>
        <a:p>
          <a:endParaRPr lang="en-US"/>
        </a:p>
      </dgm:t>
    </dgm:pt>
    <dgm:pt modelId="{A6D70B1E-BCA0-4087-85B2-479A1FC8D6A1}" type="sibTrans" cxnId="{8A7F637F-A2A0-41F8-B42A-38CC00A2E2CF}">
      <dgm:prSet/>
      <dgm:spPr/>
      <dgm:t>
        <a:bodyPr/>
        <a:lstStyle/>
        <a:p>
          <a:endParaRPr lang="en-US"/>
        </a:p>
      </dgm:t>
    </dgm:pt>
    <dgm:pt modelId="{E9FFE283-8B8E-42F1-A4A4-8B2D06C0B885}">
      <dgm:prSet phldrT="[Text]"/>
      <dgm:spPr/>
      <dgm:t>
        <a:bodyPr/>
        <a:lstStyle/>
        <a:p>
          <a:r>
            <a:rPr lang="en-US" dirty="0" smtClean="0"/>
            <a:t>PVC</a:t>
          </a:r>
          <a:endParaRPr lang="en-US" dirty="0"/>
        </a:p>
      </dgm:t>
    </dgm:pt>
    <dgm:pt modelId="{A025C67B-C893-4E4F-8A7B-5B76CB71A788}" type="parTrans" cxnId="{B775C852-A68A-41A7-A6EA-C78D885DD17E}">
      <dgm:prSet/>
      <dgm:spPr/>
      <dgm:t>
        <a:bodyPr/>
        <a:lstStyle/>
        <a:p>
          <a:endParaRPr lang="en-US"/>
        </a:p>
      </dgm:t>
    </dgm:pt>
    <dgm:pt modelId="{939F8D95-0914-4EE1-BB47-7CC13C168D00}" type="sibTrans" cxnId="{B775C852-A68A-41A7-A6EA-C78D885DD17E}">
      <dgm:prSet/>
      <dgm:spPr/>
      <dgm:t>
        <a:bodyPr/>
        <a:lstStyle/>
        <a:p>
          <a:endParaRPr lang="en-US"/>
        </a:p>
      </dgm:t>
    </dgm:pt>
    <dgm:pt modelId="{54E3954A-54BB-4D6D-A8F0-5A8EBBEEE444}">
      <dgm:prSet phldrT="[Text]"/>
      <dgm:spPr/>
      <dgm:t>
        <a:bodyPr/>
        <a:lstStyle/>
        <a:p>
          <a:r>
            <a:rPr lang="en-US" dirty="0" smtClean="0"/>
            <a:t>PP</a:t>
          </a:r>
          <a:endParaRPr lang="en-US" dirty="0"/>
        </a:p>
      </dgm:t>
    </dgm:pt>
    <dgm:pt modelId="{72BDEF15-B0C9-43E2-A502-4468B7D0D351}" type="parTrans" cxnId="{48F3AD5F-A75A-4FE0-BB60-6C31C8C39AF4}">
      <dgm:prSet/>
      <dgm:spPr/>
      <dgm:t>
        <a:bodyPr/>
        <a:lstStyle/>
        <a:p>
          <a:endParaRPr lang="en-US"/>
        </a:p>
      </dgm:t>
    </dgm:pt>
    <dgm:pt modelId="{11B08243-39EF-483C-B682-9C2197DBA06E}" type="sibTrans" cxnId="{48F3AD5F-A75A-4FE0-BB60-6C31C8C39AF4}">
      <dgm:prSet/>
      <dgm:spPr/>
      <dgm:t>
        <a:bodyPr/>
        <a:lstStyle/>
        <a:p>
          <a:endParaRPr lang="en-US"/>
        </a:p>
      </dgm:t>
    </dgm:pt>
    <dgm:pt modelId="{043F0839-D9BE-48CE-A948-5B9E9E38877D}">
      <dgm:prSet phldrT="[Text]"/>
      <dgm:spPr/>
      <dgm:t>
        <a:bodyPr/>
        <a:lstStyle/>
        <a:p>
          <a:r>
            <a:rPr lang="en-US" dirty="0" smtClean="0"/>
            <a:t>PE</a:t>
          </a:r>
          <a:endParaRPr lang="en-US" dirty="0"/>
        </a:p>
      </dgm:t>
    </dgm:pt>
    <dgm:pt modelId="{5EDA7E7C-139F-4CF6-883A-E00737E44EB3}" type="parTrans" cxnId="{8DBDD891-3131-440D-9E30-FB02D352B20F}">
      <dgm:prSet/>
      <dgm:spPr/>
      <dgm:t>
        <a:bodyPr/>
        <a:lstStyle/>
        <a:p>
          <a:endParaRPr lang="en-US"/>
        </a:p>
      </dgm:t>
    </dgm:pt>
    <dgm:pt modelId="{81623C48-E0E6-4398-B34B-C2544745D76F}" type="sibTrans" cxnId="{8DBDD891-3131-440D-9E30-FB02D352B20F}">
      <dgm:prSet/>
      <dgm:spPr/>
      <dgm:t>
        <a:bodyPr/>
        <a:lstStyle/>
        <a:p>
          <a:endParaRPr lang="en-US"/>
        </a:p>
      </dgm:t>
    </dgm:pt>
    <dgm:pt modelId="{26EF62F6-DC23-4469-845E-B956B08B6732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/>
            <a:t>PU</a:t>
          </a:r>
        </a:p>
        <a:p>
          <a:endParaRPr lang="en-US" dirty="0"/>
        </a:p>
      </dgm:t>
    </dgm:pt>
    <dgm:pt modelId="{BABA5F46-15ED-46BD-A817-57F8D8EC4FA1}" type="parTrans" cxnId="{AF67F5E9-6653-43BE-B1B7-27C3FF651104}">
      <dgm:prSet/>
      <dgm:spPr/>
      <dgm:t>
        <a:bodyPr/>
        <a:lstStyle/>
        <a:p>
          <a:endParaRPr lang="en-US"/>
        </a:p>
      </dgm:t>
    </dgm:pt>
    <dgm:pt modelId="{0867127B-3B71-409D-8934-4EF0CD0C5482}" type="sibTrans" cxnId="{AF67F5E9-6653-43BE-B1B7-27C3FF651104}">
      <dgm:prSet/>
      <dgm:spPr/>
      <dgm:t>
        <a:bodyPr/>
        <a:lstStyle/>
        <a:p>
          <a:endParaRPr lang="en-US"/>
        </a:p>
      </dgm:t>
    </dgm:pt>
    <dgm:pt modelId="{90BAADBD-05EA-4F27-A748-D2EBA7FB3292}" type="pres">
      <dgm:prSet presAssocID="{8C0EF740-73A5-4A5C-910C-2E44F2529363}" presName="Name0" presStyleCnt="0">
        <dgm:presLayoutVars>
          <dgm:dir/>
          <dgm:resizeHandles val="exact"/>
        </dgm:presLayoutVars>
      </dgm:prSet>
      <dgm:spPr/>
    </dgm:pt>
    <dgm:pt modelId="{ED363D5A-61B5-4EE7-94E0-E85691B309D3}" type="pres">
      <dgm:prSet presAssocID="{351D4675-DEF5-4660-80C2-675A1837351E}" presName="node" presStyleLbl="node1" presStyleIdx="0" presStyleCnt="5" custScaleY="111045" custLinFactNeighborX="13940" custLinFactNeighborY="-42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2231DF-BC88-4A50-A38D-3BD059B7C3BE}" type="pres">
      <dgm:prSet presAssocID="{A6D70B1E-BCA0-4087-85B2-479A1FC8D6A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653CBE1A-1FA2-4097-9DE9-D943E76CCB7A}" type="pres">
      <dgm:prSet presAssocID="{A6D70B1E-BCA0-4087-85B2-479A1FC8D6A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7B331B5A-26C5-4C2D-911A-E156DFBAA041}" type="pres">
      <dgm:prSet presAssocID="{E9FFE283-8B8E-42F1-A4A4-8B2D06C0B885}" presName="node" presStyleLbl="node1" presStyleIdx="1" presStyleCnt="5" custScaleY="111228" custLinFactNeighborX="3111" custLinFactNeighborY="23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5472D1-EC5A-4D91-8698-A6A2874F7F59}" type="pres">
      <dgm:prSet presAssocID="{939F8D95-0914-4EE1-BB47-7CC13C168D0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7FB1CEE-4E23-4CD8-B19D-FF7819F23D75}" type="pres">
      <dgm:prSet presAssocID="{939F8D95-0914-4EE1-BB47-7CC13C168D0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6B435E4-C1A9-4650-B5A5-57B43C4472B6}" type="pres">
      <dgm:prSet presAssocID="{54E3954A-54BB-4D6D-A8F0-5A8EBBEEE444}" presName="node" presStyleLbl="node1" presStyleIdx="2" presStyleCnt="5" custScaleY="1160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A7E80-A719-4513-BC1C-5D22534CF1C8}" type="pres">
      <dgm:prSet presAssocID="{11B08243-39EF-483C-B682-9C2197DBA06E}" presName="sibTrans" presStyleLbl="sibTrans2D1" presStyleIdx="2" presStyleCnt="4"/>
      <dgm:spPr/>
      <dgm:t>
        <a:bodyPr/>
        <a:lstStyle/>
        <a:p>
          <a:endParaRPr lang="en-US"/>
        </a:p>
      </dgm:t>
    </dgm:pt>
    <dgm:pt modelId="{6B375A93-CE1B-4983-A318-86D7B4C913DA}" type="pres">
      <dgm:prSet presAssocID="{11B08243-39EF-483C-B682-9C2197DBA06E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1323C999-98E9-4BC3-993B-2168E87ECFAC}" type="pres">
      <dgm:prSet presAssocID="{043F0839-D9BE-48CE-A948-5B9E9E38877D}" presName="node" presStyleLbl="node1" presStyleIdx="3" presStyleCnt="5" custScaleY="1160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A7C559-B466-4428-90CA-75FC64176674}" type="pres">
      <dgm:prSet presAssocID="{81623C48-E0E6-4398-B34B-C2544745D76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E0F4C39-2A18-4528-B4CA-31CF58D403D9}" type="pres">
      <dgm:prSet presAssocID="{81623C48-E0E6-4398-B34B-C2544745D76F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2855DBF7-D289-4825-8F99-7123FBD181C1}" type="pres">
      <dgm:prSet presAssocID="{26EF62F6-DC23-4469-845E-B956B08B6732}" presName="node" presStyleLbl="node1" presStyleIdx="4" presStyleCnt="5" custScaleY="1160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9E634E-4435-4FA7-97A2-EB2C43C54CB6}" type="presOf" srcId="{043F0839-D9BE-48CE-A948-5B9E9E38877D}" destId="{1323C999-98E9-4BC3-993B-2168E87ECFAC}" srcOrd="0" destOrd="0" presId="urn:microsoft.com/office/officeart/2005/8/layout/process1"/>
    <dgm:cxn modelId="{637F8320-854D-42DF-8F2C-DF2229E2F3CE}" type="presOf" srcId="{11B08243-39EF-483C-B682-9C2197DBA06E}" destId="{304A7E80-A719-4513-BC1C-5D22534CF1C8}" srcOrd="0" destOrd="0" presId="urn:microsoft.com/office/officeart/2005/8/layout/process1"/>
    <dgm:cxn modelId="{CB352997-D21A-46BC-8002-230438963174}" type="presOf" srcId="{81623C48-E0E6-4398-B34B-C2544745D76F}" destId="{62A7C559-B466-4428-90CA-75FC64176674}" srcOrd="0" destOrd="0" presId="urn:microsoft.com/office/officeart/2005/8/layout/process1"/>
    <dgm:cxn modelId="{789CCFB5-2A9F-4C23-B3C9-296E51878A66}" type="presOf" srcId="{81623C48-E0E6-4398-B34B-C2544745D76F}" destId="{CE0F4C39-2A18-4528-B4CA-31CF58D403D9}" srcOrd="1" destOrd="0" presId="urn:microsoft.com/office/officeart/2005/8/layout/process1"/>
    <dgm:cxn modelId="{8DBDD891-3131-440D-9E30-FB02D352B20F}" srcId="{8C0EF740-73A5-4A5C-910C-2E44F2529363}" destId="{043F0839-D9BE-48CE-A948-5B9E9E38877D}" srcOrd="3" destOrd="0" parTransId="{5EDA7E7C-139F-4CF6-883A-E00737E44EB3}" sibTransId="{81623C48-E0E6-4398-B34B-C2544745D76F}"/>
    <dgm:cxn modelId="{DD86E1B1-A407-4C4C-9B2E-8F0EA77EBD29}" type="presOf" srcId="{939F8D95-0914-4EE1-BB47-7CC13C168D00}" destId="{3A5472D1-EC5A-4D91-8698-A6A2874F7F59}" srcOrd="0" destOrd="0" presId="urn:microsoft.com/office/officeart/2005/8/layout/process1"/>
    <dgm:cxn modelId="{48F3AD5F-A75A-4FE0-BB60-6C31C8C39AF4}" srcId="{8C0EF740-73A5-4A5C-910C-2E44F2529363}" destId="{54E3954A-54BB-4D6D-A8F0-5A8EBBEEE444}" srcOrd="2" destOrd="0" parTransId="{72BDEF15-B0C9-43E2-A502-4468B7D0D351}" sibTransId="{11B08243-39EF-483C-B682-9C2197DBA06E}"/>
    <dgm:cxn modelId="{D545E45E-326A-4873-83BE-58035E9C6AC8}" type="presOf" srcId="{351D4675-DEF5-4660-80C2-675A1837351E}" destId="{ED363D5A-61B5-4EE7-94E0-E85691B309D3}" srcOrd="0" destOrd="0" presId="urn:microsoft.com/office/officeart/2005/8/layout/process1"/>
    <dgm:cxn modelId="{6616C6BD-045B-4339-9204-9950D103B0BC}" type="presOf" srcId="{26EF62F6-DC23-4469-845E-B956B08B6732}" destId="{2855DBF7-D289-4825-8F99-7123FBD181C1}" srcOrd="0" destOrd="0" presId="urn:microsoft.com/office/officeart/2005/8/layout/process1"/>
    <dgm:cxn modelId="{56AEB468-EBBF-4B7A-8BFF-300C9D2F5AC0}" type="presOf" srcId="{E9FFE283-8B8E-42F1-A4A4-8B2D06C0B885}" destId="{7B331B5A-26C5-4C2D-911A-E156DFBAA041}" srcOrd="0" destOrd="0" presId="urn:microsoft.com/office/officeart/2005/8/layout/process1"/>
    <dgm:cxn modelId="{CD332B92-8F70-4D0C-9862-A2651CC682FF}" type="presOf" srcId="{54E3954A-54BB-4D6D-A8F0-5A8EBBEEE444}" destId="{66B435E4-C1A9-4650-B5A5-57B43C4472B6}" srcOrd="0" destOrd="0" presId="urn:microsoft.com/office/officeart/2005/8/layout/process1"/>
    <dgm:cxn modelId="{156C049F-24CB-4CAF-843E-3BD7EA5E17ED}" type="presOf" srcId="{8C0EF740-73A5-4A5C-910C-2E44F2529363}" destId="{90BAADBD-05EA-4F27-A748-D2EBA7FB3292}" srcOrd="0" destOrd="0" presId="urn:microsoft.com/office/officeart/2005/8/layout/process1"/>
    <dgm:cxn modelId="{A49CE7E9-3CC9-4F3B-8B9B-AA9E2AB2C8C9}" type="presOf" srcId="{11B08243-39EF-483C-B682-9C2197DBA06E}" destId="{6B375A93-CE1B-4983-A318-86D7B4C913DA}" srcOrd="1" destOrd="0" presId="urn:microsoft.com/office/officeart/2005/8/layout/process1"/>
    <dgm:cxn modelId="{B775C852-A68A-41A7-A6EA-C78D885DD17E}" srcId="{8C0EF740-73A5-4A5C-910C-2E44F2529363}" destId="{E9FFE283-8B8E-42F1-A4A4-8B2D06C0B885}" srcOrd="1" destOrd="0" parTransId="{A025C67B-C893-4E4F-8A7B-5B76CB71A788}" sibTransId="{939F8D95-0914-4EE1-BB47-7CC13C168D00}"/>
    <dgm:cxn modelId="{B6325EBF-6013-43AD-B7E0-5688FD4655D8}" type="presOf" srcId="{939F8D95-0914-4EE1-BB47-7CC13C168D00}" destId="{77FB1CEE-4E23-4CD8-B19D-FF7819F23D75}" srcOrd="1" destOrd="0" presId="urn:microsoft.com/office/officeart/2005/8/layout/process1"/>
    <dgm:cxn modelId="{B804D79A-99C2-4976-8996-5A839B0CC3D7}" type="presOf" srcId="{A6D70B1E-BCA0-4087-85B2-479A1FC8D6A1}" destId="{653CBE1A-1FA2-4097-9DE9-D943E76CCB7A}" srcOrd="1" destOrd="0" presId="urn:microsoft.com/office/officeart/2005/8/layout/process1"/>
    <dgm:cxn modelId="{830D9CCB-D3B3-47ED-9A51-7AEE82AC6048}" type="presOf" srcId="{A6D70B1E-BCA0-4087-85B2-479A1FC8D6A1}" destId="{D92231DF-BC88-4A50-A38D-3BD059B7C3BE}" srcOrd="0" destOrd="0" presId="urn:microsoft.com/office/officeart/2005/8/layout/process1"/>
    <dgm:cxn modelId="{8A7F637F-A2A0-41F8-B42A-38CC00A2E2CF}" srcId="{8C0EF740-73A5-4A5C-910C-2E44F2529363}" destId="{351D4675-DEF5-4660-80C2-675A1837351E}" srcOrd="0" destOrd="0" parTransId="{04FD62FD-5850-41C5-B7E9-B5FDEE825169}" sibTransId="{A6D70B1E-BCA0-4087-85B2-479A1FC8D6A1}"/>
    <dgm:cxn modelId="{AF67F5E9-6653-43BE-B1B7-27C3FF651104}" srcId="{8C0EF740-73A5-4A5C-910C-2E44F2529363}" destId="{26EF62F6-DC23-4469-845E-B956B08B6732}" srcOrd="4" destOrd="0" parTransId="{BABA5F46-15ED-46BD-A817-57F8D8EC4FA1}" sibTransId="{0867127B-3B71-409D-8934-4EF0CD0C5482}"/>
    <dgm:cxn modelId="{90F85D47-1C06-4330-A040-97CB5C40F3DF}" type="presParOf" srcId="{90BAADBD-05EA-4F27-A748-D2EBA7FB3292}" destId="{ED363D5A-61B5-4EE7-94E0-E85691B309D3}" srcOrd="0" destOrd="0" presId="urn:microsoft.com/office/officeart/2005/8/layout/process1"/>
    <dgm:cxn modelId="{CBEA6857-430A-4B48-AF53-A69358E693A8}" type="presParOf" srcId="{90BAADBD-05EA-4F27-A748-D2EBA7FB3292}" destId="{D92231DF-BC88-4A50-A38D-3BD059B7C3BE}" srcOrd="1" destOrd="0" presId="urn:microsoft.com/office/officeart/2005/8/layout/process1"/>
    <dgm:cxn modelId="{A2E8D09C-C8F5-4E60-8C88-5997D317EB24}" type="presParOf" srcId="{D92231DF-BC88-4A50-A38D-3BD059B7C3BE}" destId="{653CBE1A-1FA2-4097-9DE9-D943E76CCB7A}" srcOrd="0" destOrd="0" presId="urn:microsoft.com/office/officeart/2005/8/layout/process1"/>
    <dgm:cxn modelId="{674D5408-DE50-48A8-9CB7-DCE25E698BE5}" type="presParOf" srcId="{90BAADBD-05EA-4F27-A748-D2EBA7FB3292}" destId="{7B331B5A-26C5-4C2D-911A-E156DFBAA041}" srcOrd="2" destOrd="0" presId="urn:microsoft.com/office/officeart/2005/8/layout/process1"/>
    <dgm:cxn modelId="{172258FA-34E1-4772-BE37-3CC5EB8C34D7}" type="presParOf" srcId="{90BAADBD-05EA-4F27-A748-D2EBA7FB3292}" destId="{3A5472D1-EC5A-4D91-8698-A6A2874F7F59}" srcOrd="3" destOrd="0" presId="urn:microsoft.com/office/officeart/2005/8/layout/process1"/>
    <dgm:cxn modelId="{BA61B394-7184-484F-B1DF-B8333A712765}" type="presParOf" srcId="{3A5472D1-EC5A-4D91-8698-A6A2874F7F59}" destId="{77FB1CEE-4E23-4CD8-B19D-FF7819F23D75}" srcOrd="0" destOrd="0" presId="urn:microsoft.com/office/officeart/2005/8/layout/process1"/>
    <dgm:cxn modelId="{38DBAC6C-9433-4551-99BA-547629715910}" type="presParOf" srcId="{90BAADBD-05EA-4F27-A748-D2EBA7FB3292}" destId="{66B435E4-C1A9-4650-B5A5-57B43C4472B6}" srcOrd="4" destOrd="0" presId="urn:microsoft.com/office/officeart/2005/8/layout/process1"/>
    <dgm:cxn modelId="{6E4462CE-873E-4502-99C9-ECACBB2317F5}" type="presParOf" srcId="{90BAADBD-05EA-4F27-A748-D2EBA7FB3292}" destId="{304A7E80-A719-4513-BC1C-5D22534CF1C8}" srcOrd="5" destOrd="0" presId="urn:microsoft.com/office/officeart/2005/8/layout/process1"/>
    <dgm:cxn modelId="{5EDA8F4C-953E-4759-9464-874631ECA11F}" type="presParOf" srcId="{304A7E80-A719-4513-BC1C-5D22534CF1C8}" destId="{6B375A93-CE1B-4983-A318-86D7B4C913DA}" srcOrd="0" destOrd="0" presId="urn:microsoft.com/office/officeart/2005/8/layout/process1"/>
    <dgm:cxn modelId="{BF29747F-0EA5-40D3-8F17-3BD0EBD95EE8}" type="presParOf" srcId="{90BAADBD-05EA-4F27-A748-D2EBA7FB3292}" destId="{1323C999-98E9-4BC3-993B-2168E87ECFAC}" srcOrd="6" destOrd="0" presId="urn:microsoft.com/office/officeart/2005/8/layout/process1"/>
    <dgm:cxn modelId="{F438FFC6-D47F-4795-BFBE-33CFC83EDE51}" type="presParOf" srcId="{90BAADBD-05EA-4F27-A748-D2EBA7FB3292}" destId="{62A7C559-B466-4428-90CA-75FC64176674}" srcOrd="7" destOrd="0" presId="urn:microsoft.com/office/officeart/2005/8/layout/process1"/>
    <dgm:cxn modelId="{87DFD55A-228A-47ED-A720-5E2C1907EA7D}" type="presParOf" srcId="{62A7C559-B466-4428-90CA-75FC64176674}" destId="{CE0F4C39-2A18-4528-B4CA-31CF58D403D9}" srcOrd="0" destOrd="0" presId="urn:microsoft.com/office/officeart/2005/8/layout/process1"/>
    <dgm:cxn modelId="{1219CDD7-3BF5-4262-A6E1-D1B15AB196E9}" type="presParOf" srcId="{90BAADBD-05EA-4F27-A748-D2EBA7FB3292}" destId="{2855DBF7-D289-4825-8F99-7123FBD181C1}" srcOrd="8" destOrd="0" presId="urn:microsoft.com/office/officeart/2005/8/layout/process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D3E44C-2527-4261-9C27-E9CC93C9A673}" type="datetimeFigureOut">
              <a:rPr lang="en-US" smtClean="0"/>
              <a:pPr/>
              <a:t>12/21/2011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0BE6B0-5AC2-4265-B125-32FC4A6B8C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ndanbaclieu.com/" TargetMode="External"/><Relationship Id="rId2" Type="http://schemas.openxmlformats.org/officeDocument/2006/relationships/hyperlink" Target="http://www.tailieu.com.vn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-1066800"/>
            <a:ext cx="6172200" cy="2819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sz="3600" dirty="0" err="1" smtClean="0">
                <a:solidFill>
                  <a:schemeClr val="tx1"/>
                </a:solidFill>
              </a:rPr>
              <a:t>Bài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báo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cáo</a:t>
            </a:r>
            <a:r>
              <a:rPr lang="en-US" sz="3600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5300" dirty="0" err="1" smtClean="0">
                <a:solidFill>
                  <a:schemeClr val="tx1"/>
                </a:solidFill>
                <a:latin typeface="Mistral" pitchFamily="66" charset="0"/>
              </a:rPr>
              <a:t>chất</a:t>
            </a:r>
            <a:r>
              <a:rPr lang="en-US" sz="5300" dirty="0" smtClean="0">
                <a:solidFill>
                  <a:schemeClr val="tx1"/>
                </a:solidFill>
                <a:latin typeface="Mistral" pitchFamily="66" charset="0"/>
              </a:rPr>
              <a:t> </a:t>
            </a:r>
            <a:r>
              <a:rPr lang="en-US" sz="5300" dirty="0" err="1" smtClean="0">
                <a:solidFill>
                  <a:schemeClr val="tx1"/>
                </a:solidFill>
                <a:latin typeface="Mistral" pitchFamily="66" charset="0"/>
              </a:rPr>
              <a:t>tẩy</a:t>
            </a:r>
            <a:r>
              <a:rPr lang="en-US" sz="5300" dirty="0" smtClean="0">
                <a:solidFill>
                  <a:schemeClr val="tx1"/>
                </a:solidFill>
                <a:latin typeface="Mistral" pitchFamily="66" charset="0"/>
              </a:rPr>
              <a:t> </a:t>
            </a:r>
            <a:r>
              <a:rPr lang="en-US" sz="5300" dirty="0" err="1" smtClean="0">
                <a:solidFill>
                  <a:schemeClr val="tx1"/>
                </a:solidFill>
                <a:latin typeface="Mistral" pitchFamily="66" charset="0"/>
              </a:rPr>
              <a:t>trắng</a:t>
            </a:r>
            <a:r>
              <a:rPr lang="en-US" sz="5300" dirty="0" smtClean="0">
                <a:solidFill>
                  <a:schemeClr val="tx1"/>
                </a:solidFill>
                <a:latin typeface="Mistral" pitchFamily="66" charset="0"/>
              </a:rPr>
              <a:t> </a:t>
            </a:r>
            <a:r>
              <a:rPr lang="en-US" sz="5300" dirty="0" err="1" smtClean="0">
                <a:solidFill>
                  <a:schemeClr val="tx1"/>
                </a:solidFill>
                <a:latin typeface="Mistral" pitchFamily="66" charset="0"/>
              </a:rPr>
              <a:t>huỳnh</a:t>
            </a:r>
            <a:r>
              <a:rPr lang="en-US" sz="5300" dirty="0" smtClean="0">
                <a:solidFill>
                  <a:schemeClr val="tx1"/>
                </a:solidFill>
                <a:latin typeface="Mistral" pitchFamily="66" charset="0"/>
              </a:rPr>
              <a:t> </a:t>
            </a:r>
            <a:r>
              <a:rPr lang="en-US" sz="5300" dirty="0" err="1" smtClean="0">
                <a:solidFill>
                  <a:schemeClr val="tx1"/>
                </a:solidFill>
                <a:latin typeface="Mistral" pitchFamily="66" charset="0"/>
              </a:rPr>
              <a:t>quang</a:t>
            </a:r>
            <a:endParaRPr lang="en-US" sz="5300" dirty="0">
              <a:solidFill>
                <a:schemeClr val="tx1"/>
              </a:solidFill>
              <a:latin typeface="Mistral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2057400"/>
            <a:ext cx="6172200" cy="4317522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GVHD:  LÊ THÚY NHUNG</a:t>
            </a:r>
          </a:p>
          <a:p>
            <a:r>
              <a:rPr lang="en-US" dirty="0" smtClean="0"/>
              <a:t>      </a:t>
            </a:r>
          </a:p>
          <a:p>
            <a:r>
              <a:rPr lang="en-US" dirty="0" smtClean="0"/>
              <a:t>       SVTH:   LÊ THỊ MỸ HOA </a:t>
            </a:r>
          </a:p>
          <a:p>
            <a:r>
              <a:rPr lang="en-US" dirty="0" smtClean="0"/>
              <a:t>                     TIÊU ĐÌNH NHƯ Ý</a:t>
            </a:r>
          </a:p>
          <a:p>
            <a:r>
              <a:rPr lang="en-US" dirty="0" smtClean="0"/>
              <a:t>                     NGUYỄN THỊ THANH TUYẾT</a:t>
            </a:r>
          </a:p>
          <a:p>
            <a:r>
              <a:rPr lang="en-US" dirty="0" smtClean="0"/>
              <a:t>                     LÊ THỊ THẢO</a:t>
            </a:r>
          </a:p>
          <a:p>
            <a:endParaRPr lang="en-US" dirty="0"/>
          </a:p>
        </p:txBody>
      </p:sp>
      <p:pic>
        <p:nvPicPr>
          <p:cNvPr id="4" name="Picture 41" descr="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495800"/>
            <a:ext cx="1600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v.yêu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cầu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đối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với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chất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tẩy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trắng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huỳnh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quang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Tiêu</a:t>
            </a:r>
            <a:r>
              <a:rPr lang="en-US" dirty="0" smtClean="0"/>
              <a:t> </a:t>
            </a:r>
            <a:r>
              <a:rPr lang="en-US" dirty="0" err="1" smtClean="0"/>
              <a:t>chuẩn</a:t>
            </a:r>
            <a:r>
              <a:rPr lang="en-US" dirty="0" smtClean="0"/>
              <a:t> </a:t>
            </a:r>
            <a:r>
              <a:rPr lang="en-US" dirty="0" err="1" smtClean="0"/>
              <a:t>cần</a:t>
            </a:r>
            <a:r>
              <a:rPr lang="en-US" dirty="0" smtClean="0"/>
              <a:t> </a:t>
            </a:r>
            <a:r>
              <a:rPr lang="en-US" dirty="0" err="1" smtClean="0"/>
              <a:t>thiết</a:t>
            </a:r>
            <a:r>
              <a:rPr lang="en-US" dirty="0" smtClean="0"/>
              <a:t> </a:t>
            </a:r>
            <a:r>
              <a:rPr lang="en-US" dirty="0" err="1" smtClean="0"/>
              <a:t>để</a:t>
            </a:r>
            <a:r>
              <a:rPr lang="en-US" dirty="0" smtClean="0"/>
              <a:t> </a:t>
            </a:r>
            <a:r>
              <a:rPr lang="en-US" dirty="0" err="1" smtClean="0"/>
              <a:t>đánh</a:t>
            </a:r>
            <a:r>
              <a:rPr lang="en-US" dirty="0" smtClean="0"/>
              <a:t>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phù</a:t>
            </a:r>
            <a:r>
              <a:rPr lang="en-US" dirty="0" smtClean="0"/>
              <a:t> </a:t>
            </a:r>
            <a:r>
              <a:rPr lang="en-US" dirty="0" err="1" smtClean="0"/>
              <a:t>hợp</a:t>
            </a:r>
            <a:r>
              <a:rPr lang="en-US" dirty="0" smtClean="0"/>
              <a:t> </a:t>
            </a:r>
            <a:r>
              <a:rPr lang="en-US" dirty="0" err="1" smtClean="0"/>
              <a:t>về</a:t>
            </a:r>
            <a:r>
              <a:rPr lang="en-US" dirty="0" smtClean="0"/>
              <a:t> </a:t>
            </a:r>
            <a:r>
              <a:rPr lang="en-US" dirty="0" err="1" smtClean="0"/>
              <a:t>măt</a:t>
            </a:r>
            <a:r>
              <a:rPr lang="en-US" dirty="0" smtClean="0"/>
              <a:t> </a:t>
            </a:r>
            <a:r>
              <a:rPr lang="en-US" dirty="0" err="1" smtClean="0"/>
              <a:t>kỹ</a:t>
            </a:r>
            <a:r>
              <a:rPr lang="en-US" dirty="0" smtClean="0"/>
              <a:t> </a:t>
            </a:r>
            <a:r>
              <a:rPr lang="en-US" dirty="0" err="1" smtClean="0"/>
              <a:t>thuật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tác</a:t>
            </a:r>
            <a:r>
              <a:rPr lang="en-US" dirty="0" smtClean="0"/>
              <a:t>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tẩy</a:t>
            </a:r>
            <a:r>
              <a:rPr lang="en-US" dirty="0" smtClean="0"/>
              <a:t> </a:t>
            </a:r>
            <a:r>
              <a:rPr lang="en-US" dirty="0" err="1" smtClean="0"/>
              <a:t>trắng</a:t>
            </a:r>
            <a:r>
              <a:rPr lang="en-US" dirty="0" smtClean="0"/>
              <a:t> </a:t>
            </a:r>
            <a:r>
              <a:rPr lang="en-US" dirty="0" err="1" smtClean="0"/>
              <a:t>huỳnh</a:t>
            </a:r>
            <a:r>
              <a:rPr lang="en-US" dirty="0" smtClean="0"/>
              <a:t> </a:t>
            </a:r>
            <a:r>
              <a:rPr lang="en-US" dirty="0" err="1" smtClean="0"/>
              <a:t>quang</a:t>
            </a:r>
            <a:r>
              <a:rPr lang="en-US" dirty="0" smtClean="0"/>
              <a:t> </a:t>
            </a:r>
            <a:r>
              <a:rPr lang="en-US" dirty="0" err="1" smtClean="0"/>
              <a:t>là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bền</a:t>
            </a:r>
            <a:r>
              <a:rPr lang="en-US" dirty="0" smtClean="0"/>
              <a:t> </a:t>
            </a:r>
            <a:r>
              <a:rPr lang="en-US" dirty="0" err="1" smtClean="0"/>
              <a:t>ánh</a:t>
            </a:r>
            <a:r>
              <a:rPr lang="en-US" dirty="0" smtClean="0"/>
              <a:t> </a:t>
            </a:r>
            <a:r>
              <a:rPr lang="en-US" dirty="0" err="1" smtClean="0"/>
              <a:t>sáng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nó</a:t>
            </a:r>
            <a:r>
              <a:rPr lang="en-US" dirty="0" smtClean="0"/>
              <a:t> </a:t>
            </a:r>
            <a:r>
              <a:rPr lang="en-US" dirty="0" err="1" smtClean="0"/>
              <a:t>trong</a:t>
            </a:r>
            <a:r>
              <a:rPr lang="en-US" dirty="0" smtClean="0"/>
              <a:t> </a:t>
            </a:r>
            <a:r>
              <a:rPr lang="en-US" dirty="0" err="1" smtClean="0"/>
              <a:t>chất</a:t>
            </a:r>
            <a:r>
              <a:rPr lang="en-US" dirty="0" smtClean="0"/>
              <a:t> </a:t>
            </a:r>
            <a:r>
              <a:rPr lang="en-US" dirty="0" err="1" smtClean="0"/>
              <a:t>nền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Thứ</a:t>
            </a:r>
            <a:r>
              <a:rPr lang="en-US" dirty="0" smtClean="0"/>
              <a:t> </a:t>
            </a:r>
            <a:r>
              <a:rPr lang="en-US" dirty="0" err="1" smtClean="0"/>
              <a:t>tự</a:t>
            </a:r>
            <a:r>
              <a:rPr lang="en-US" dirty="0" smtClean="0"/>
              <a:t> </a:t>
            </a:r>
            <a:r>
              <a:rPr lang="en-US" dirty="0" err="1" smtClean="0"/>
              <a:t>độ</a:t>
            </a:r>
            <a:r>
              <a:rPr lang="en-US" dirty="0" smtClean="0"/>
              <a:t> </a:t>
            </a:r>
            <a:r>
              <a:rPr lang="en-US" dirty="0" err="1" smtClean="0"/>
              <a:t>bền</a:t>
            </a:r>
            <a:r>
              <a:rPr lang="en-US" dirty="0" smtClean="0"/>
              <a:t> </a:t>
            </a:r>
            <a:r>
              <a:rPr lang="en-US" dirty="0" err="1" smtClean="0"/>
              <a:t>ánh</a:t>
            </a:r>
            <a:r>
              <a:rPr lang="en-US" dirty="0" smtClean="0"/>
              <a:t> </a:t>
            </a:r>
            <a:r>
              <a:rPr lang="en-US" dirty="0" err="1" smtClean="0"/>
              <a:t>sáng</a:t>
            </a:r>
            <a:r>
              <a:rPr lang="en-US" dirty="0" smtClean="0"/>
              <a:t>: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3352800"/>
          <a:ext cx="7924800" cy="2514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16915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đạt</a:t>
            </a:r>
            <a:r>
              <a:rPr lang="en-US" sz="2800" dirty="0" smtClean="0"/>
              <a:t> </a:t>
            </a:r>
            <a:r>
              <a:rPr lang="en-US" sz="2800" dirty="0" err="1" smtClean="0"/>
              <a:t>hiệu</a:t>
            </a:r>
            <a:r>
              <a:rPr lang="en-US" sz="2800" dirty="0" smtClean="0"/>
              <a:t> </a:t>
            </a:r>
            <a:r>
              <a:rPr lang="en-US" sz="2800" dirty="0" err="1" smtClean="0"/>
              <a:t>quả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lớn</a:t>
            </a:r>
            <a:r>
              <a:rPr lang="en-US" sz="2800" dirty="0" smtClean="0"/>
              <a:t> </a:t>
            </a:r>
            <a:r>
              <a:rPr lang="en-US" sz="2800" dirty="0" err="1" smtClean="0"/>
              <a:t>nhất,bắt</a:t>
            </a:r>
            <a:r>
              <a:rPr lang="en-US" sz="2800" dirty="0" smtClean="0"/>
              <a:t> </a:t>
            </a:r>
            <a:r>
              <a:rPr lang="en-US" sz="2800" dirty="0" err="1" smtClean="0"/>
              <a:t>buộc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phải</a:t>
            </a:r>
            <a:r>
              <a:rPr lang="en-US" sz="2800" dirty="0" smtClean="0"/>
              <a:t> </a:t>
            </a:r>
            <a:r>
              <a:rPr lang="en-US" sz="2800" dirty="0" err="1" smtClean="0"/>
              <a:t>hòa</a:t>
            </a:r>
            <a:r>
              <a:rPr lang="en-US" sz="2800" dirty="0" smtClean="0"/>
              <a:t> tan </a:t>
            </a:r>
            <a:r>
              <a:rPr lang="en-US" sz="2800" dirty="0" err="1" smtClean="0"/>
              <a:t>hoàn</a:t>
            </a:r>
            <a:r>
              <a:rPr lang="en-US" sz="2800" dirty="0" smtClean="0"/>
              <a:t> </a:t>
            </a:r>
            <a:r>
              <a:rPr lang="en-US" sz="2800" dirty="0" err="1" smtClean="0"/>
              <a:t>toàn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phân</a:t>
            </a:r>
            <a:r>
              <a:rPr lang="en-US" sz="2800" dirty="0" smtClean="0"/>
              <a:t> </a:t>
            </a:r>
            <a:r>
              <a:rPr lang="en-US" sz="2800" dirty="0" err="1" smtClean="0"/>
              <a:t>tán</a:t>
            </a:r>
            <a:r>
              <a:rPr lang="en-US" sz="2800" dirty="0" smtClean="0"/>
              <a:t> </a:t>
            </a:r>
            <a:r>
              <a:rPr lang="en-US" sz="2800" dirty="0" err="1" smtClean="0"/>
              <a:t>đồng</a:t>
            </a:r>
            <a:r>
              <a:rPr lang="en-US" sz="2800" dirty="0" smtClean="0"/>
              <a:t> </a:t>
            </a:r>
            <a:r>
              <a:rPr lang="en-US" sz="2800" dirty="0" err="1" smtClean="0"/>
              <a:t>nhất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phẩm,nghĩa</a:t>
            </a:r>
            <a:r>
              <a:rPr lang="en-US" sz="2800" dirty="0" smtClean="0"/>
              <a:t> </a:t>
            </a:r>
            <a:r>
              <a:rPr lang="en-US" sz="2800" dirty="0" err="1" smtClean="0"/>
              <a:t>là</a:t>
            </a:r>
            <a:r>
              <a:rPr lang="en-US" sz="2800" dirty="0" smtClean="0"/>
              <a:t> </a:t>
            </a:r>
            <a:r>
              <a:rPr lang="en-US" sz="2800" dirty="0" err="1" smtClean="0"/>
              <a:t>sự</a:t>
            </a:r>
            <a:r>
              <a:rPr lang="en-US" sz="2800" dirty="0" smtClean="0"/>
              <a:t> </a:t>
            </a:r>
            <a:r>
              <a:rPr lang="en-US" sz="2800" dirty="0" err="1" smtClean="0"/>
              <a:t>phân</a:t>
            </a:r>
            <a:r>
              <a:rPr lang="en-US" sz="2800" dirty="0" smtClean="0"/>
              <a:t> </a:t>
            </a:r>
            <a:r>
              <a:rPr lang="en-US" sz="2800" dirty="0" err="1" smtClean="0"/>
              <a:t>tán</a:t>
            </a:r>
            <a:r>
              <a:rPr lang="en-US" sz="2800" dirty="0" smtClean="0"/>
              <a:t> ở </a:t>
            </a:r>
            <a:r>
              <a:rPr lang="en-US" sz="2800" dirty="0" err="1" smtClean="0"/>
              <a:t>mức</a:t>
            </a:r>
            <a:r>
              <a:rPr lang="en-US" sz="2800" dirty="0" smtClean="0"/>
              <a:t> </a:t>
            </a:r>
            <a:r>
              <a:rPr lang="en-US" sz="2800" dirty="0" err="1" smtClean="0"/>
              <a:t>phân</a:t>
            </a:r>
            <a:r>
              <a:rPr lang="en-US" sz="2800" dirty="0" smtClean="0"/>
              <a:t> </a:t>
            </a:r>
            <a:r>
              <a:rPr lang="en-US" sz="2800" dirty="0" err="1" smtClean="0"/>
              <a:t>tử.Khả</a:t>
            </a:r>
            <a:r>
              <a:rPr lang="en-US" sz="2800" dirty="0" smtClean="0"/>
              <a:t> </a:t>
            </a:r>
            <a:r>
              <a:rPr lang="en-US" sz="2800" dirty="0" err="1" smtClean="0"/>
              <a:t>năng</a:t>
            </a:r>
            <a:r>
              <a:rPr lang="en-US" sz="2800" dirty="0" smtClean="0"/>
              <a:t> </a:t>
            </a:r>
            <a:r>
              <a:rPr lang="en-US" sz="2800" dirty="0" err="1" smtClean="0"/>
              <a:t>tương</a:t>
            </a:r>
            <a:r>
              <a:rPr lang="en-US" sz="2800" dirty="0" smtClean="0"/>
              <a:t> </a:t>
            </a:r>
            <a:r>
              <a:rPr lang="en-US" sz="2800" dirty="0" err="1" smtClean="0"/>
              <a:t>hợp</a:t>
            </a:r>
            <a:r>
              <a:rPr lang="en-US" sz="2800" dirty="0" smtClean="0"/>
              <a:t> </a:t>
            </a:r>
            <a:r>
              <a:rPr lang="en-US" sz="2800" dirty="0" err="1" smtClean="0"/>
              <a:t>phải</a:t>
            </a:r>
            <a:r>
              <a:rPr lang="en-US" sz="2800" dirty="0" smtClean="0"/>
              <a:t> </a:t>
            </a:r>
            <a:r>
              <a:rPr lang="en-US" sz="2800" dirty="0" err="1" smtClean="0"/>
              <a:t>đủ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tránh</a:t>
            </a:r>
            <a:r>
              <a:rPr lang="en-US" sz="2800" dirty="0" smtClean="0"/>
              <a:t> </a:t>
            </a:r>
            <a:r>
              <a:rPr lang="en-US" sz="2800" dirty="0" err="1" smtClean="0"/>
              <a:t>sự</a:t>
            </a:r>
            <a:r>
              <a:rPr lang="en-US" sz="2800" dirty="0" smtClean="0"/>
              <a:t> </a:t>
            </a:r>
            <a:r>
              <a:rPr lang="en-US" sz="2800" dirty="0" err="1" smtClean="0"/>
              <a:t>tách</a:t>
            </a:r>
            <a:r>
              <a:rPr lang="en-US" sz="2800" dirty="0" smtClean="0"/>
              <a:t> </a:t>
            </a:r>
            <a:r>
              <a:rPr lang="en-US" sz="2800" dirty="0" err="1" smtClean="0"/>
              <a:t>pha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Yêu</a:t>
            </a:r>
            <a:r>
              <a:rPr lang="en-US" sz="2800" dirty="0" smtClean="0"/>
              <a:t> </a:t>
            </a:r>
            <a:r>
              <a:rPr lang="en-US" sz="2800" dirty="0" err="1" smtClean="0"/>
              <a:t>cầu</a:t>
            </a:r>
            <a:r>
              <a:rPr lang="en-US" sz="2800" dirty="0" smtClean="0"/>
              <a:t> </a:t>
            </a:r>
            <a:r>
              <a:rPr lang="en-US" sz="2800" dirty="0" err="1" smtClean="0"/>
              <a:t>về</a:t>
            </a:r>
            <a:r>
              <a:rPr lang="en-US" sz="2800" dirty="0" smtClean="0"/>
              <a:t> </a:t>
            </a:r>
            <a:r>
              <a:rPr lang="en-US" sz="2800" dirty="0" err="1" smtClean="0"/>
              <a:t>tính</a:t>
            </a:r>
            <a:r>
              <a:rPr lang="en-US" sz="2800" dirty="0" smtClean="0"/>
              <a:t> </a:t>
            </a:r>
            <a:r>
              <a:rPr lang="en-US" sz="2800" dirty="0" err="1" smtClean="0"/>
              <a:t>ổn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r>
              <a:rPr lang="en-US" sz="2800" dirty="0" smtClean="0"/>
              <a:t> </a:t>
            </a:r>
            <a:r>
              <a:rPr lang="en-US" sz="2800" dirty="0" err="1" smtClean="0"/>
              <a:t>nhiệt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tính</a:t>
            </a:r>
            <a:r>
              <a:rPr lang="en-US" sz="2800" dirty="0" smtClean="0"/>
              <a:t> bay </a:t>
            </a:r>
            <a:r>
              <a:rPr lang="en-US" sz="2800" dirty="0" err="1" smtClean="0"/>
              <a:t>hơi</a:t>
            </a:r>
            <a:r>
              <a:rPr lang="en-US" sz="2800" dirty="0" smtClean="0"/>
              <a:t> </a:t>
            </a:r>
            <a:r>
              <a:rPr lang="en-US" sz="2800" dirty="0" err="1" smtClean="0"/>
              <a:t>thấp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sử</a:t>
            </a:r>
            <a:r>
              <a:rPr lang="en-US" sz="2800" dirty="0" smtClean="0"/>
              <a:t> </a:t>
            </a:r>
            <a:r>
              <a:rPr lang="en-US" sz="2800" dirty="0" err="1" smtClean="0"/>
              <a:t>dụng</a:t>
            </a:r>
            <a:r>
              <a:rPr lang="en-US" sz="2800" dirty="0" smtClean="0"/>
              <a:t>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nhựa</a:t>
            </a:r>
            <a:r>
              <a:rPr lang="en-US" sz="2800" dirty="0" smtClean="0"/>
              <a:t> </a:t>
            </a:r>
            <a:r>
              <a:rPr lang="en-US" sz="2800" dirty="0" err="1" smtClean="0"/>
              <a:t>nhiệt</a:t>
            </a:r>
            <a:r>
              <a:rPr lang="en-US" sz="2800" dirty="0" smtClean="0"/>
              <a:t> </a:t>
            </a:r>
            <a:r>
              <a:rPr lang="en-US" sz="2800" dirty="0" err="1" smtClean="0"/>
              <a:t>dẻo</a:t>
            </a:r>
            <a:r>
              <a:rPr lang="en-US" sz="2800" dirty="0" smtClean="0"/>
              <a:t> </a:t>
            </a:r>
            <a:r>
              <a:rPr lang="en-US" sz="2800" dirty="0" err="1" smtClean="0"/>
              <a:t>thì</a:t>
            </a:r>
            <a:r>
              <a:rPr lang="en-US" sz="2800" dirty="0" smtClean="0"/>
              <a:t> </a:t>
            </a:r>
            <a:r>
              <a:rPr lang="en-US" sz="2800" dirty="0" err="1" smtClean="0"/>
              <a:t>cao</a:t>
            </a:r>
            <a:r>
              <a:rPr lang="en-US" sz="2800" dirty="0" smtClean="0"/>
              <a:t> </a:t>
            </a:r>
            <a:r>
              <a:rPr lang="en-US" sz="2800" dirty="0" err="1" smtClean="0"/>
              <a:t>hơn</a:t>
            </a:r>
            <a:r>
              <a:rPr lang="en-US" sz="2800" dirty="0" smtClean="0"/>
              <a:t>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dệt</a:t>
            </a:r>
            <a:r>
              <a:rPr lang="en-US" sz="2800" dirty="0" smtClean="0"/>
              <a:t> </a:t>
            </a:r>
            <a:r>
              <a:rPr lang="en-US" sz="2800" dirty="0" err="1" smtClean="0"/>
              <a:t>nhuộm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ổn</a:t>
            </a:r>
            <a:r>
              <a:rPr lang="en-US" sz="2800" dirty="0" smtClean="0"/>
              <a:t> </a:t>
            </a:r>
            <a:r>
              <a:rPr lang="en-US" sz="2800" dirty="0" err="1" smtClean="0"/>
              <a:t>định</a:t>
            </a:r>
            <a:r>
              <a:rPr lang="en-US" sz="2800" dirty="0" smtClean="0"/>
              <a:t> </a:t>
            </a:r>
            <a:r>
              <a:rPr lang="en-US" sz="2800" dirty="0" err="1" smtClean="0"/>
              <a:t>di</a:t>
            </a:r>
            <a:r>
              <a:rPr lang="en-US" sz="2800" dirty="0" smtClean="0"/>
              <a:t> </a:t>
            </a:r>
            <a:r>
              <a:rPr lang="en-US" sz="2800" dirty="0" err="1" smtClean="0"/>
              <a:t>hành</a:t>
            </a:r>
            <a:r>
              <a:rPr lang="en-US" sz="2800" dirty="0" smtClean="0"/>
              <a:t> </a:t>
            </a:r>
            <a:r>
              <a:rPr lang="en-US" sz="2800" dirty="0" err="1" smtClean="0"/>
              <a:t>phải</a:t>
            </a:r>
            <a:r>
              <a:rPr lang="en-US" sz="2800" dirty="0" smtClean="0"/>
              <a:t> </a:t>
            </a:r>
            <a:r>
              <a:rPr lang="en-US" sz="2800" dirty="0" err="1" smtClean="0"/>
              <a:t>đặc</a:t>
            </a:r>
            <a:r>
              <a:rPr lang="en-US" sz="2800" dirty="0" smtClean="0"/>
              <a:t> </a:t>
            </a:r>
            <a:r>
              <a:rPr lang="en-US" sz="2800" dirty="0" err="1" smtClean="0"/>
              <a:t>biệt</a:t>
            </a:r>
            <a:r>
              <a:rPr lang="en-US" sz="2800" dirty="0" smtClean="0"/>
              <a:t> </a:t>
            </a:r>
            <a:r>
              <a:rPr lang="en-US" sz="2800" dirty="0" err="1" smtClean="0"/>
              <a:t>quan</a:t>
            </a:r>
            <a:r>
              <a:rPr lang="en-US" sz="2800" dirty="0" smtClean="0"/>
              <a:t> </a:t>
            </a:r>
            <a:r>
              <a:rPr lang="en-US" sz="2800" dirty="0" err="1" smtClean="0"/>
              <a:t>tâm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PVC </a:t>
            </a:r>
            <a:r>
              <a:rPr lang="en-US" sz="2800" dirty="0" err="1" smtClean="0"/>
              <a:t>dẻo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sơn</a:t>
            </a:r>
            <a:r>
              <a:rPr lang="en-US" sz="2800" dirty="0" smtClean="0"/>
              <a:t> PU </a:t>
            </a:r>
          </a:p>
          <a:p>
            <a:r>
              <a:rPr lang="en-US" sz="2800" dirty="0" err="1" smtClean="0"/>
              <a:t>Tác</a:t>
            </a:r>
            <a:r>
              <a:rPr lang="en-US" sz="2800" dirty="0" smtClean="0"/>
              <a:t> </a:t>
            </a:r>
            <a:r>
              <a:rPr lang="en-US" sz="2800" dirty="0" err="1" smtClean="0"/>
              <a:t>dụng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cũng</a:t>
            </a:r>
            <a:r>
              <a:rPr lang="en-US" sz="2800" dirty="0" smtClean="0"/>
              <a:t> </a:t>
            </a:r>
            <a:r>
              <a:rPr lang="en-US" sz="2800" dirty="0" err="1" smtClean="0"/>
              <a:t>bị</a:t>
            </a:r>
            <a:r>
              <a:rPr lang="en-US" sz="2800" dirty="0" smtClean="0"/>
              <a:t> </a:t>
            </a:r>
            <a:r>
              <a:rPr lang="en-US" sz="2800" dirty="0" err="1" smtClean="0"/>
              <a:t>ảnh</a:t>
            </a:r>
            <a:r>
              <a:rPr lang="en-US" sz="2800" dirty="0" smtClean="0"/>
              <a:t> </a:t>
            </a:r>
            <a:r>
              <a:rPr lang="en-US" sz="2800" dirty="0" err="1" smtClean="0"/>
              <a:t>hưởng</a:t>
            </a:r>
            <a:r>
              <a:rPr lang="en-US" sz="2800" dirty="0" smtClean="0"/>
              <a:t> </a:t>
            </a:r>
            <a:r>
              <a:rPr lang="en-US" sz="2800" dirty="0" err="1" smtClean="0"/>
              <a:t>đôi</a:t>
            </a:r>
            <a:r>
              <a:rPr lang="en-US" sz="2800" dirty="0" smtClean="0"/>
              <a:t> </a:t>
            </a:r>
            <a:r>
              <a:rPr lang="en-US" sz="2800" dirty="0" err="1" smtClean="0"/>
              <a:t>chút</a:t>
            </a:r>
            <a:r>
              <a:rPr lang="en-US" sz="2800" dirty="0" smtClean="0"/>
              <a:t> </a:t>
            </a:r>
            <a:r>
              <a:rPr lang="en-US" sz="2800" dirty="0" err="1" smtClean="0"/>
              <a:t>bởi</a:t>
            </a:r>
            <a:r>
              <a:rPr lang="en-US" sz="2800" dirty="0" smtClean="0"/>
              <a:t> </a:t>
            </a:r>
            <a:r>
              <a:rPr lang="en-US" sz="2800" dirty="0" err="1" smtClean="0"/>
              <a:t>màu</a:t>
            </a:r>
            <a:r>
              <a:rPr lang="en-US" sz="2800" dirty="0" smtClean="0"/>
              <a:t> </a:t>
            </a:r>
            <a:r>
              <a:rPr lang="en-US" sz="2800" dirty="0" err="1" smtClean="0"/>
              <a:t>sắc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nó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688" y="68263"/>
            <a:ext cx="71993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err="1" smtClean="0"/>
              <a:t>VI.Lựa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chọn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chất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tẩy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trắng</a:t>
            </a:r>
            <a:r>
              <a:rPr lang="en-US" sz="3200" b="1" dirty="0" smtClean="0"/>
              <a:t>:</a:t>
            </a:r>
            <a:endParaRPr lang="en-US" sz="3200" i="1" dirty="0">
              <a:solidFill>
                <a:srgbClr val="FF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6" name="Oval 23"/>
          <p:cNvSpPr>
            <a:spLocks noChangeArrowheads="1"/>
          </p:cNvSpPr>
          <p:nvPr/>
        </p:nvSpPr>
        <p:spPr bwMode="gray">
          <a:xfrm>
            <a:off x="569913" y="2033588"/>
            <a:ext cx="3200400" cy="3200400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gray">
          <a:xfrm>
            <a:off x="228600" y="2209800"/>
            <a:ext cx="3833813" cy="38100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gray">
          <a:xfrm>
            <a:off x="3657601" y="2971800"/>
            <a:ext cx="4343400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ED979"/>
              </a:gs>
              <a:gs pos="100000">
                <a:srgbClr val="FBFDF7"/>
              </a:gs>
            </a:gsLst>
            <a:lin ang="0" scaled="1"/>
          </a:gradFill>
          <a:ln w="38100" algn="ctr">
            <a:solidFill>
              <a:srgbClr val="C5A667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đạt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gray">
          <a:xfrm>
            <a:off x="3733800" y="4114800"/>
            <a:ext cx="4267199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5EEB7"/>
              </a:gs>
              <a:gs pos="100000">
                <a:srgbClr val="FEFEFB"/>
              </a:gs>
            </a:gsLst>
            <a:lin ang="0" scaled="1"/>
          </a:gradFill>
          <a:ln w="38100" algn="ctr">
            <a:solidFill>
              <a:srgbClr val="C5A667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tương</a:t>
            </a:r>
            <a:r>
              <a:rPr lang="en-US" sz="2800" dirty="0" smtClean="0"/>
              <a:t> </a:t>
            </a:r>
            <a:r>
              <a:rPr lang="en-US" sz="2800" dirty="0" err="1" smtClean="0"/>
              <a:t>hợp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85800" y="668338"/>
            <a:ext cx="7696200" cy="123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en-US" sz="2800" dirty="0" smtClean="0"/>
          </a:p>
          <a:p>
            <a:pPr>
              <a:defRPr/>
            </a:pPr>
            <a:endParaRPr lang="en-US" sz="2800" dirty="0" smtClean="0"/>
          </a:p>
          <a:p>
            <a:pPr>
              <a:defRPr/>
            </a:pP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yếu</a:t>
            </a:r>
            <a:r>
              <a:rPr lang="en-US" sz="2800" dirty="0" smtClean="0"/>
              <a:t> </a:t>
            </a:r>
            <a:r>
              <a:rPr lang="en-US" sz="2800" dirty="0" err="1" smtClean="0"/>
              <a:t>tố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lựa</a:t>
            </a:r>
            <a:r>
              <a:rPr lang="en-US" sz="2800" dirty="0" smtClean="0"/>
              <a:t> </a:t>
            </a:r>
            <a:r>
              <a:rPr lang="en-US" sz="2800" dirty="0" err="1" smtClean="0"/>
              <a:t>chọn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huỳnh</a:t>
            </a:r>
            <a:r>
              <a:rPr lang="en-US" sz="2800" dirty="0" smtClean="0"/>
              <a:t> </a:t>
            </a:r>
            <a:r>
              <a:rPr lang="en-US" sz="2800" dirty="0" err="1" smtClean="0"/>
              <a:t>quang</a:t>
            </a:r>
            <a:r>
              <a:rPr lang="en-US" sz="2800" dirty="0" smtClean="0"/>
              <a:t> </a:t>
            </a:r>
            <a:r>
              <a:rPr lang="en-US" sz="2800" dirty="0" err="1" smtClean="0"/>
              <a:t>thích</a:t>
            </a:r>
            <a:r>
              <a:rPr lang="en-US" sz="2800" dirty="0" smtClean="0"/>
              <a:t> </a:t>
            </a:r>
            <a:r>
              <a:rPr lang="en-US" sz="2800" dirty="0" err="1" smtClean="0"/>
              <a:t>hợp</a:t>
            </a:r>
            <a:r>
              <a:rPr lang="en-US" sz="2800" dirty="0" smtClean="0"/>
              <a:t> </a:t>
            </a:r>
            <a:r>
              <a:rPr lang="en-US" sz="2800" dirty="0" err="1" smtClean="0"/>
              <a:t>cho</a:t>
            </a:r>
            <a:r>
              <a:rPr lang="en-US" sz="2800" dirty="0" smtClean="0"/>
              <a:t> </a:t>
            </a:r>
            <a:r>
              <a:rPr lang="en-US" sz="2800" dirty="0" err="1" smtClean="0"/>
              <a:t>vật</a:t>
            </a:r>
            <a:r>
              <a:rPr lang="en-US" sz="2800" dirty="0" smtClean="0"/>
              <a:t> </a:t>
            </a:r>
            <a:r>
              <a:rPr lang="en-US" sz="2800" dirty="0" err="1" smtClean="0"/>
              <a:t>liệu</a:t>
            </a:r>
            <a:r>
              <a:rPr lang="en-US" sz="2800" dirty="0" smtClean="0"/>
              <a:t> </a:t>
            </a:r>
            <a:r>
              <a:rPr lang="en-US" sz="2800" dirty="0" err="1" smtClean="0"/>
              <a:t>nhựa</a:t>
            </a:r>
            <a:r>
              <a:rPr lang="en-US" sz="2800" dirty="0" smtClean="0"/>
              <a:t>: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kern="0" dirty="0">
              <a:solidFill>
                <a:srgbClr val="0000CC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gray">
          <a:xfrm>
            <a:off x="3505200" y="5334000"/>
            <a:ext cx="4572000" cy="500063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BED979"/>
              </a:gs>
              <a:gs pos="100000">
                <a:srgbClr val="FBFDF7"/>
              </a:gs>
            </a:gsLst>
            <a:lin ang="0" scaled="1"/>
          </a:gradFill>
          <a:ln w="38100" algn="ctr">
            <a:solidFill>
              <a:srgbClr val="C5A667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bền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sáng</a:t>
            </a:r>
            <a:endParaRPr lang="en-US" sz="2800" b="1" dirty="0">
              <a:solidFill>
                <a:srgbClr val="000000"/>
              </a:solidFill>
            </a:endParaRPr>
          </a:p>
        </p:txBody>
      </p:sp>
      <p:sp>
        <p:nvSpPr>
          <p:cNvPr id="3083" name="Oval 23"/>
          <p:cNvSpPr>
            <a:spLocks noChangeArrowheads="1"/>
          </p:cNvSpPr>
          <p:nvPr/>
        </p:nvSpPr>
        <p:spPr bwMode="gray">
          <a:xfrm>
            <a:off x="533400" y="2514600"/>
            <a:ext cx="3200400" cy="3200400"/>
          </a:xfrm>
          <a:prstGeom prst="ellipse">
            <a:avLst/>
          </a:prstGeom>
          <a:gradFill rotWithShape="1">
            <a:gsLst>
              <a:gs pos="0">
                <a:srgbClr val="006BB4"/>
              </a:gs>
              <a:gs pos="100000">
                <a:srgbClr val="003253"/>
              </a:gs>
            </a:gsLst>
            <a:lin ang="0" scaled="1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8" name="Picture 6" descr="Ad0000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590800"/>
            <a:ext cx="2590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43 0.00346 L 0.22934 0.0034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8" grpId="0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/>
          <a:lstStyle/>
          <a:p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bền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sáng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đạt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huỳnh</a:t>
            </a:r>
            <a:r>
              <a:rPr lang="en-US" sz="2800" dirty="0" smtClean="0"/>
              <a:t> </a:t>
            </a:r>
            <a:r>
              <a:rPr lang="en-US" sz="2800" dirty="0" err="1" smtClean="0"/>
              <a:t>quang</a:t>
            </a:r>
            <a:r>
              <a:rPr lang="en-US" sz="2800" dirty="0" smtClean="0"/>
              <a:t> </a:t>
            </a:r>
          </a:p>
          <a:p>
            <a:pPr>
              <a:buNone/>
            </a:pPr>
            <a:r>
              <a:rPr lang="en-US" sz="2800" dirty="0" smtClean="0"/>
              <a:t>  </a:t>
            </a:r>
            <a:r>
              <a:rPr lang="en-US" sz="2800" dirty="0" err="1" smtClean="0"/>
              <a:t>phụ</a:t>
            </a:r>
            <a:r>
              <a:rPr lang="en-US" sz="2800" dirty="0" smtClean="0"/>
              <a:t> </a:t>
            </a:r>
            <a:r>
              <a:rPr lang="en-US" sz="2800" dirty="0" err="1" smtClean="0"/>
              <a:t>thuộc</a:t>
            </a:r>
            <a:r>
              <a:rPr lang="en-US" sz="2800" dirty="0" smtClean="0"/>
              <a:t> </a:t>
            </a:r>
            <a:r>
              <a:rPr lang="en-US" sz="2800" dirty="0" err="1" smtClean="0"/>
              <a:t>vào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nền</a:t>
            </a:r>
            <a:r>
              <a:rPr lang="en-US" sz="2800" dirty="0" smtClean="0"/>
              <a:t>. </a:t>
            </a:r>
          </a:p>
          <a:p>
            <a:r>
              <a:rPr lang="en-US" sz="2800" dirty="0" err="1" smtClean="0"/>
              <a:t>Tuy</a:t>
            </a:r>
            <a:r>
              <a:rPr lang="en-US" sz="2800" dirty="0" smtClean="0"/>
              <a:t> </a:t>
            </a:r>
            <a:r>
              <a:rPr lang="en-US" sz="2800" dirty="0" err="1" smtClean="0"/>
              <a:t>nhiên</a:t>
            </a:r>
            <a:r>
              <a:rPr lang="en-US" sz="2800" dirty="0" smtClean="0"/>
              <a:t> </a:t>
            </a:r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còn</a:t>
            </a:r>
            <a:r>
              <a:rPr lang="en-US" sz="2800" dirty="0" smtClean="0"/>
              <a:t> </a:t>
            </a:r>
            <a:r>
              <a:rPr lang="en-US" sz="2800" dirty="0" err="1" smtClean="0"/>
              <a:t>bị</a:t>
            </a:r>
            <a:r>
              <a:rPr lang="en-US" sz="2800" dirty="0" smtClean="0"/>
              <a:t> </a:t>
            </a:r>
            <a:r>
              <a:rPr lang="en-US" sz="2800" dirty="0" err="1" smtClean="0"/>
              <a:t>ảnh</a:t>
            </a:r>
            <a:r>
              <a:rPr lang="en-US" sz="2800" dirty="0" smtClean="0"/>
              <a:t> </a:t>
            </a:r>
            <a:r>
              <a:rPr lang="en-US" sz="2800" dirty="0" err="1" smtClean="0"/>
              <a:t>hưởng</a:t>
            </a:r>
            <a:r>
              <a:rPr lang="en-US" sz="2800" dirty="0" smtClean="0"/>
              <a:t> </a:t>
            </a:r>
            <a:r>
              <a:rPr lang="en-US" sz="2800" dirty="0" err="1" smtClean="0"/>
              <a:t>bởi</a:t>
            </a:r>
            <a:r>
              <a:rPr lang="en-US" sz="2800" dirty="0" smtClean="0"/>
              <a:t> </a:t>
            </a:r>
            <a:r>
              <a:rPr lang="en-US" sz="2800" dirty="0" err="1" smtClean="0"/>
              <a:t>điều</a:t>
            </a:r>
            <a:r>
              <a:rPr lang="en-US" sz="2800" dirty="0" smtClean="0"/>
              <a:t> </a:t>
            </a:r>
            <a:r>
              <a:rPr lang="en-US" sz="2800" dirty="0" err="1" smtClean="0"/>
              <a:t>kiện</a:t>
            </a:r>
            <a:r>
              <a:rPr lang="en-US" sz="2800" dirty="0" smtClean="0"/>
              <a:t> </a:t>
            </a:r>
            <a:r>
              <a:rPr lang="en-US" sz="2800" dirty="0" err="1" smtClean="0"/>
              <a:t>gia</a:t>
            </a:r>
            <a:r>
              <a:rPr lang="en-US" sz="2800" dirty="0" smtClean="0"/>
              <a:t> </a:t>
            </a:r>
            <a:r>
              <a:rPr lang="en-US" sz="2800" dirty="0" err="1" smtClean="0"/>
              <a:t>công</a:t>
            </a:r>
            <a:r>
              <a:rPr lang="en-US" sz="2800" dirty="0" smtClean="0"/>
              <a:t>. </a:t>
            </a:r>
            <a:r>
              <a:rPr lang="en-US" sz="2800" dirty="0" err="1" smtClean="0"/>
              <a:t>Thêm</a:t>
            </a:r>
            <a:r>
              <a:rPr lang="en-US" sz="2800" dirty="0" smtClean="0"/>
              <a:t> </a:t>
            </a:r>
            <a:r>
              <a:rPr lang="en-US" sz="2800" dirty="0" err="1" smtClean="0"/>
              <a:t>vào</a:t>
            </a:r>
            <a:r>
              <a:rPr lang="en-US" sz="2800" dirty="0" smtClean="0"/>
              <a:t> </a:t>
            </a:r>
            <a:r>
              <a:rPr lang="en-US" sz="2800" dirty="0" err="1" smtClean="0"/>
              <a:t>đó</a:t>
            </a:r>
            <a:r>
              <a:rPr lang="en-US" sz="2800" dirty="0" smtClean="0"/>
              <a:t> </a:t>
            </a:r>
            <a:r>
              <a:rPr lang="en-US" sz="2800" dirty="0" err="1" smtClean="0"/>
              <a:t>là</a:t>
            </a:r>
            <a:r>
              <a:rPr lang="en-US" sz="2800" dirty="0" smtClean="0"/>
              <a:t> </a:t>
            </a:r>
            <a:r>
              <a:rPr lang="en-US" sz="2800" dirty="0" err="1" smtClean="0"/>
              <a:t>khả</a:t>
            </a:r>
            <a:r>
              <a:rPr lang="en-US" sz="2800" dirty="0" smtClean="0"/>
              <a:t> </a:t>
            </a:r>
            <a:r>
              <a:rPr lang="en-US" sz="2800" dirty="0" err="1" smtClean="0"/>
              <a:t>năng</a:t>
            </a:r>
            <a:r>
              <a:rPr lang="en-US" sz="2800" dirty="0" smtClean="0"/>
              <a:t> </a:t>
            </a:r>
            <a:r>
              <a:rPr lang="en-US" sz="2800" dirty="0" err="1" smtClean="0"/>
              <a:t>ảnh</a:t>
            </a:r>
            <a:r>
              <a:rPr lang="en-US" sz="2800" dirty="0" smtClean="0"/>
              <a:t> </a:t>
            </a:r>
            <a:r>
              <a:rPr lang="en-US" sz="2800" dirty="0" err="1" smtClean="0"/>
              <a:t>hưởng</a:t>
            </a:r>
            <a:r>
              <a:rPr lang="en-US" sz="2800" dirty="0" smtClean="0"/>
              <a:t> </a:t>
            </a:r>
            <a:r>
              <a:rPr lang="en-US" sz="2800" dirty="0" err="1" smtClean="0"/>
              <a:t>bởi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 </a:t>
            </a:r>
            <a:r>
              <a:rPr lang="en-US" sz="2800" dirty="0" err="1" smtClean="0"/>
              <a:t>phần</a:t>
            </a:r>
            <a:r>
              <a:rPr lang="en-US" sz="2800" dirty="0" smtClean="0"/>
              <a:t> </a:t>
            </a:r>
            <a:r>
              <a:rPr lang="en-US" sz="2800" dirty="0" err="1" smtClean="0"/>
              <a:t>khác</a:t>
            </a:r>
            <a:r>
              <a:rPr lang="en-US" sz="2800" dirty="0" smtClean="0"/>
              <a:t> 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công</a:t>
            </a:r>
            <a:r>
              <a:rPr lang="en-US" sz="2800" dirty="0" smtClean="0"/>
              <a:t> </a:t>
            </a:r>
            <a:r>
              <a:rPr lang="en-US" sz="2800" dirty="0" err="1" smtClean="0"/>
              <a:t>thức</a:t>
            </a:r>
            <a:r>
              <a:rPr lang="en-US" sz="2800" dirty="0" smtClean="0"/>
              <a:t>.</a:t>
            </a:r>
          </a:p>
          <a:p>
            <a:r>
              <a:rPr lang="vi-VN" sz="2800" dirty="0" smtClean="0"/>
              <a:t>Độ trắng bị giảm ít nếu như bề mặt nhận được năng lượng đủ để kích thích phân tử chất tẩy trắng.</a:t>
            </a:r>
            <a:endParaRPr lang="en-US" sz="2800" dirty="0" smtClean="0">
              <a:latin typeface="Century Schoolbook" pitchFamily="18" charset="0"/>
            </a:endParaRPr>
          </a:p>
          <a:p>
            <a:endParaRPr lang="en-US" dirty="0"/>
          </a:p>
        </p:txBody>
      </p:sp>
      <p:pic>
        <p:nvPicPr>
          <p:cNvPr id="4" name="Picture 4" descr="1labtackle3-m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304800"/>
            <a:ext cx="1676400" cy="1638300"/>
          </a:xfrm>
          <a:prstGeom prst="rect">
            <a:avLst/>
          </a:prstGeom>
          <a:noFill/>
        </p:spPr>
      </p:pic>
      <p:pic>
        <p:nvPicPr>
          <p:cNvPr id="5" name="Picture 5" descr="smileys35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5257800"/>
            <a:ext cx="27432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 b="1" dirty="0" smtClean="0">
                <a:solidFill>
                  <a:schemeClr val="tx1"/>
                </a:solidFill>
              </a:rPr>
              <a:t>VII</a:t>
            </a:r>
            <a:r>
              <a:rPr lang="en-US" b="1" dirty="0" smtClean="0">
                <a:solidFill>
                  <a:schemeClr val="tx1"/>
                </a:solidFill>
              </a:rPr>
              <a:t>.ỨNG DỤNG: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Chủ</a:t>
            </a:r>
            <a:r>
              <a:rPr lang="en-US" sz="2800" dirty="0" smtClean="0"/>
              <a:t> </a:t>
            </a:r>
            <a:r>
              <a:rPr lang="en-US" sz="2800" dirty="0" err="1" smtClean="0"/>
              <a:t>yếu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</a:t>
            </a:r>
            <a:r>
              <a:rPr lang="en-US" sz="2800" dirty="0" err="1" smtClean="0"/>
              <a:t>dùng</a:t>
            </a:r>
            <a:r>
              <a:rPr lang="en-US" sz="2800" dirty="0" smtClean="0"/>
              <a:t> </a:t>
            </a:r>
            <a:r>
              <a:rPr lang="en-US" sz="2800" dirty="0" err="1" smtClean="0"/>
              <a:t>để</a:t>
            </a:r>
            <a:r>
              <a:rPr lang="en-US" sz="2800" dirty="0" smtClean="0"/>
              <a:t> </a:t>
            </a:r>
            <a:r>
              <a:rPr lang="en-US" sz="2800" dirty="0" err="1" smtClean="0"/>
              <a:t>làm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, </a:t>
            </a:r>
            <a:r>
              <a:rPr lang="en-US" sz="2800" dirty="0" err="1" smtClean="0"/>
              <a:t>sáng</a:t>
            </a:r>
            <a:r>
              <a:rPr lang="en-US" sz="2800" dirty="0" smtClean="0"/>
              <a:t> </a:t>
            </a:r>
            <a:r>
              <a:rPr lang="en-US" sz="2800" dirty="0" err="1" smtClean="0"/>
              <a:t>các</a:t>
            </a:r>
            <a:r>
              <a:rPr lang="en-US" sz="2800" dirty="0" smtClean="0"/>
              <a:t> </a:t>
            </a:r>
            <a:r>
              <a:rPr lang="en-US" sz="2800" dirty="0" err="1" smtClean="0"/>
              <a:t>loại</a:t>
            </a:r>
            <a:r>
              <a:rPr lang="en-US" sz="2800" dirty="0" smtClean="0"/>
              <a:t> </a:t>
            </a:r>
            <a:r>
              <a:rPr lang="en-US" sz="2800" dirty="0" err="1" smtClean="0"/>
              <a:t>nhựa</a:t>
            </a:r>
            <a:r>
              <a:rPr lang="en-US" sz="2800" dirty="0" smtClean="0"/>
              <a:t>: PE, PP, PS, ABS, PVC, Nylon…</a:t>
            </a:r>
            <a:r>
              <a:rPr lang="en-US" sz="2800" dirty="0" err="1" smtClean="0"/>
              <a:t>trong</a:t>
            </a:r>
            <a:r>
              <a:rPr lang="en-US" sz="2800" dirty="0" smtClean="0"/>
              <a:t> </a:t>
            </a:r>
            <a:r>
              <a:rPr lang="en-US" sz="2800" dirty="0" err="1" smtClean="0"/>
              <a:t>quá</a:t>
            </a:r>
            <a:r>
              <a:rPr lang="en-US" sz="2800" dirty="0" smtClean="0"/>
              <a:t> </a:t>
            </a:r>
            <a:r>
              <a:rPr lang="en-US" sz="2800" dirty="0" err="1" smtClean="0"/>
              <a:t>trình</a:t>
            </a:r>
            <a:r>
              <a:rPr lang="en-US" sz="2800" dirty="0" smtClean="0"/>
              <a:t> polymer </a:t>
            </a:r>
            <a:r>
              <a:rPr lang="en-US" sz="2800" dirty="0" err="1" smtClean="0"/>
              <a:t>hóa</a:t>
            </a:r>
            <a:r>
              <a:rPr lang="en-US" sz="2800" dirty="0" smtClean="0"/>
              <a:t>.</a:t>
            </a:r>
          </a:p>
          <a:p>
            <a:r>
              <a:rPr lang="en-US" sz="2800" dirty="0" err="1" smtClean="0"/>
              <a:t>Sợi</a:t>
            </a:r>
            <a:r>
              <a:rPr lang="en-US" sz="2800" dirty="0" smtClean="0"/>
              <a:t> </a:t>
            </a:r>
            <a:r>
              <a:rPr lang="en-US" sz="2800" dirty="0" err="1" smtClean="0"/>
              <a:t>dệt</a:t>
            </a:r>
            <a:r>
              <a:rPr lang="en-US" sz="2800" dirty="0" smtClean="0"/>
              <a:t> </a:t>
            </a:r>
            <a:r>
              <a:rPr lang="en-US" sz="2800" dirty="0" err="1" smtClean="0"/>
              <a:t>tổng</a:t>
            </a:r>
            <a:r>
              <a:rPr lang="en-US" sz="2800" dirty="0" smtClean="0"/>
              <a:t> </a:t>
            </a:r>
            <a:r>
              <a:rPr lang="en-US" sz="2800" dirty="0" err="1" smtClean="0"/>
              <a:t>hợp</a:t>
            </a:r>
            <a:r>
              <a:rPr lang="en-US" sz="2800" dirty="0" smtClean="0"/>
              <a:t>: </a:t>
            </a:r>
            <a:r>
              <a:rPr lang="en-US" sz="2800" dirty="0" err="1" smtClean="0"/>
              <a:t>sợi</a:t>
            </a:r>
            <a:r>
              <a:rPr lang="en-US" sz="2800" dirty="0" smtClean="0"/>
              <a:t> polyester, propylene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sợi</a:t>
            </a:r>
            <a:r>
              <a:rPr lang="en-US" sz="2800" dirty="0" smtClean="0"/>
              <a:t> Nylon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609600"/>
            <a:ext cx="3429000" cy="1143000"/>
          </a:xfrm>
        </p:spPr>
        <p:txBody>
          <a:bodyPr>
            <a:normAutofit/>
          </a:bodyPr>
          <a:lstStyle/>
          <a:p>
            <a:r>
              <a:rPr lang="en-US" sz="5400" b="1" i="1" dirty="0" err="1" smtClean="0">
                <a:solidFill>
                  <a:srgbClr val="FF0000"/>
                </a:solidFill>
                <a:latin typeface="Lucida Fax" pitchFamily="18" charset="0"/>
                <a:cs typeface="Arial" pitchFamily="34" charset="0"/>
              </a:rPr>
              <a:t>Nhựa</a:t>
            </a:r>
            <a:endParaRPr lang="en-US" sz="5400" b="1" i="1" dirty="0">
              <a:solidFill>
                <a:srgbClr val="FF0000"/>
              </a:solidFill>
              <a:latin typeface="Lucida Fax" pitchFamily="18" charset="0"/>
              <a:cs typeface="Arial" pitchFamily="34" charset="0"/>
            </a:endParaRPr>
          </a:p>
        </p:txBody>
      </p:sp>
      <p:pic>
        <p:nvPicPr>
          <p:cNvPr id="4" name="Picture 6" descr="100%20Visco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00600" y="3733800"/>
            <a:ext cx="388162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371600" y="5257800"/>
            <a:ext cx="2743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4800" i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/>
                <a:cs typeface="Arial"/>
              </a:rPr>
              <a:t>Tơ, sợi</a:t>
            </a:r>
            <a:endParaRPr lang="en-US" sz="4800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/>
              <a:cs typeface="Arial"/>
            </a:endParaRPr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828800"/>
            <a:ext cx="4486517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images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990600"/>
            <a:ext cx="38862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VIII.</a:t>
            </a:r>
            <a:r>
              <a:rPr lang="vi-VN" dirty="0" smtClean="0"/>
              <a:t>Ư</a:t>
            </a:r>
            <a:r>
              <a:rPr lang="en-US" dirty="0" smtClean="0"/>
              <a:t>u </a:t>
            </a:r>
            <a:r>
              <a:rPr lang="en-US" dirty="0" err="1" smtClean="0"/>
              <a:t>và</a:t>
            </a:r>
            <a:r>
              <a:rPr lang="en-US" dirty="0" smtClean="0"/>
              <a:t> </a:t>
            </a:r>
            <a:r>
              <a:rPr lang="en-US" dirty="0" err="1" smtClean="0"/>
              <a:t>nhược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 </a:t>
            </a:r>
            <a:r>
              <a:rPr lang="vi-VN" dirty="0" smtClean="0"/>
              <a:t>Ư</a:t>
            </a:r>
            <a:r>
              <a:rPr lang="en-US" dirty="0" smtClean="0"/>
              <a:t>u </a:t>
            </a:r>
            <a:r>
              <a:rPr lang="en-US" dirty="0" err="1" smtClean="0"/>
              <a:t>điểm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- </a:t>
            </a:r>
            <a:r>
              <a:rPr lang="en-US" dirty="0" err="1" smtClean="0"/>
              <a:t>tăng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trắng</a:t>
            </a:r>
            <a:r>
              <a:rPr lang="en-US" dirty="0" smtClean="0"/>
              <a:t> </a:t>
            </a:r>
            <a:r>
              <a:rPr lang="en-US" dirty="0" err="1" smtClean="0"/>
              <a:t>sáng</a:t>
            </a:r>
            <a:r>
              <a:rPr lang="en-US" dirty="0" smtClean="0"/>
              <a:t> </a:t>
            </a:r>
            <a:r>
              <a:rPr lang="en-US" dirty="0" err="1" smtClean="0"/>
              <a:t>của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- </a:t>
            </a:r>
            <a:r>
              <a:rPr lang="en-US" dirty="0" err="1" smtClean="0"/>
              <a:t>giá</a:t>
            </a:r>
            <a:r>
              <a:rPr lang="en-US" dirty="0" smtClean="0"/>
              <a:t> </a:t>
            </a:r>
            <a:r>
              <a:rPr lang="en-US" dirty="0" err="1" smtClean="0"/>
              <a:t>thành</a:t>
            </a:r>
            <a:r>
              <a:rPr lang="en-US" dirty="0" smtClean="0"/>
              <a:t> </a:t>
            </a:r>
            <a:r>
              <a:rPr lang="en-US" dirty="0" err="1" smtClean="0"/>
              <a:t>rẻ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- </a:t>
            </a:r>
            <a:r>
              <a:rPr lang="en-US" dirty="0" err="1" smtClean="0"/>
              <a:t>dễ</a:t>
            </a:r>
            <a:r>
              <a:rPr lang="en-US" dirty="0" smtClean="0"/>
              <a:t> </a:t>
            </a:r>
            <a:r>
              <a:rPr lang="en-US" dirty="0" err="1" smtClean="0"/>
              <a:t>sự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*</a:t>
            </a:r>
            <a:r>
              <a:rPr lang="en-US" dirty="0" err="1" smtClean="0"/>
              <a:t>Nhược</a:t>
            </a:r>
            <a:r>
              <a:rPr lang="en-US" dirty="0" smtClean="0"/>
              <a:t> </a:t>
            </a:r>
            <a:r>
              <a:rPr lang="en-US" dirty="0" err="1" smtClean="0"/>
              <a:t>điểm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 -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sử</a:t>
            </a:r>
            <a:r>
              <a:rPr lang="en-US" dirty="0" smtClean="0"/>
              <a:t> dung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các</a:t>
            </a:r>
            <a:r>
              <a:rPr lang="en-US" dirty="0" smtClean="0"/>
              <a:t> </a:t>
            </a:r>
            <a:r>
              <a:rPr lang="en-US" dirty="0" err="1" smtClean="0"/>
              <a:t>sản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r>
              <a:rPr lang="en-US" dirty="0" smtClean="0"/>
              <a:t> </a:t>
            </a:r>
            <a:r>
              <a:rPr lang="en-US" dirty="0" err="1" smtClean="0"/>
              <a:t>dụng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lĩnh</a:t>
            </a:r>
            <a:r>
              <a:rPr lang="en-US" dirty="0" smtClean="0"/>
              <a:t> </a:t>
            </a:r>
            <a:r>
              <a:rPr lang="en-US" dirty="0" err="1" smtClean="0"/>
              <a:t>vực</a:t>
            </a:r>
            <a:r>
              <a:rPr lang="en-US" dirty="0" smtClean="0"/>
              <a:t> </a:t>
            </a:r>
            <a:r>
              <a:rPr lang="en-US" dirty="0" err="1" smtClean="0"/>
              <a:t>thực</a:t>
            </a:r>
            <a:r>
              <a:rPr lang="en-US" dirty="0" smtClean="0"/>
              <a:t> </a:t>
            </a:r>
            <a:r>
              <a:rPr lang="en-US" dirty="0" err="1" smtClean="0"/>
              <a:t>phẩm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- </a:t>
            </a:r>
            <a:r>
              <a:rPr lang="en-US" dirty="0" err="1" smtClean="0"/>
              <a:t>gây</a:t>
            </a:r>
            <a:r>
              <a:rPr lang="en-US" dirty="0" smtClean="0"/>
              <a:t> </a:t>
            </a:r>
            <a:r>
              <a:rPr lang="en-US" dirty="0" err="1" smtClean="0"/>
              <a:t>ảnh</a:t>
            </a:r>
            <a:r>
              <a:rPr lang="en-US" dirty="0" smtClean="0"/>
              <a:t> </a:t>
            </a:r>
            <a:r>
              <a:rPr lang="en-US" dirty="0" err="1" smtClean="0"/>
              <a:t>hưởng</a:t>
            </a:r>
            <a:r>
              <a:rPr lang="en-US" dirty="0" smtClean="0"/>
              <a:t> </a:t>
            </a:r>
            <a:r>
              <a:rPr lang="en-US" dirty="0" err="1" smtClean="0"/>
              <a:t>đến</a:t>
            </a:r>
            <a:r>
              <a:rPr lang="en-US" dirty="0" smtClean="0"/>
              <a:t> </a:t>
            </a:r>
            <a:r>
              <a:rPr lang="en-US" dirty="0" err="1" smtClean="0"/>
              <a:t>sức</a:t>
            </a:r>
            <a:r>
              <a:rPr lang="en-US" dirty="0" smtClean="0"/>
              <a:t> </a:t>
            </a:r>
            <a:r>
              <a:rPr lang="en-US" dirty="0" err="1" smtClean="0"/>
              <a:t>khỏe</a:t>
            </a:r>
            <a:r>
              <a:rPr lang="en-US" dirty="0" smtClean="0"/>
              <a:t> con </a:t>
            </a:r>
            <a:r>
              <a:rPr lang="en-US" dirty="0" err="1" smtClean="0"/>
              <a:t>người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TÀI LIỆU THAM KHẢO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Bài</a:t>
            </a:r>
            <a:r>
              <a:rPr lang="en-US" dirty="0" smtClean="0"/>
              <a:t> </a:t>
            </a:r>
            <a:r>
              <a:rPr lang="en-US" dirty="0" err="1" smtClean="0"/>
              <a:t>giảng</a:t>
            </a:r>
            <a:r>
              <a:rPr lang="en-US" dirty="0" smtClean="0"/>
              <a:t> </a:t>
            </a:r>
            <a:r>
              <a:rPr lang="en-US" dirty="0" err="1" smtClean="0"/>
              <a:t>phụ</a:t>
            </a:r>
            <a:r>
              <a:rPr lang="en-US" dirty="0" smtClean="0"/>
              <a:t> </a:t>
            </a:r>
            <a:r>
              <a:rPr lang="en-US" dirty="0" err="1" smtClean="0"/>
              <a:t>gia</a:t>
            </a:r>
            <a:r>
              <a:rPr lang="en-US" dirty="0" smtClean="0"/>
              <a:t> </a:t>
            </a:r>
            <a:r>
              <a:rPr lang="en-US" dirty="0" err="1" smtClean="0"/>
              <a:t>nhựa</a:t>
            </a:r>
            <a:r>
              <a:rPr lang="en-US" dirty="0" smtClean="0"/>
              <a:t> – GV </a:t>
            </a:r>
            <a:r>
              <a:rPr lang="en-US" dirty="0" err="1" smtClean="0"/>
              <a:t>Lê</a:t>
            </a:r>
            <a:r>
              <a:rPr lang="en-US" dirty="0" smtClean="0"/>
              <a:t> </a:t>
            </a:r>
            <a:r>
              <a:rPr lang="en-US" dirty="0" err="1" smtClean="0"/>
              <a:t>Thúy</a:t>
            </a:r>
            <a:r>
              <a:rPr lang="en-US" dirty="0" smtClean="0"/>
              <a:t> </a:t>
            </a:r>
            <a:r>
              <a:rPr lang="en-US" dirty="0" err="1" smtClean="0"/>
              <a:t>Nhung</a:t>
            </a:r>
            <a:endParaRPr lang="en-US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http://www.tailieu.com.vn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http://www.diendanbaclieu.com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1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7467600" y="2286000"/>
            <a:ext cx="1347786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4" descr="1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09800"/>
            <a:ext cx="1447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Double Wave 6"/>
          <p:cNvSpPr/>
          <p:nvPr/>
        </p:nvSpPr>
        <p:spPr>
          <a:xfrm>
            <a:off x="1447800" y="1600200"/>
            <a:ext cx="6019800" cy="4114800"/>
          </a:xfrm>
          <a:prstGeom prst="doubleWave">
            <a:avLst>
              <a:gd name="adj1" fmla="val 6250"/>
              <a:gd name="adj2" fmla="val -174"/>
            </a:avLst>
          </a:prstGeom>
          <a:solidFill>
            <a:srgbClr val="00B0F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4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Thank you very much</a:t>
            </a:r>
            <a:endParaRPr lang="en-US" sz="44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pic>
        <p:nvPicPr>
          <p:cNvPr id="8" name="Picture 2" descr="bluline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858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bluline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24600"/>
            <a:ext cx="91440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I.KHÁI NIỆM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II.VAI TRÒ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III.HÀM LƯỢNG DÙNG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IV.LOẠI THƯỜNG DÙNG</a:t>
            </a:r>
          </a:p>
          <a:p>
            <a:r>
              <a:rPr lang="en-US" sz="2800" dirty="0" smtClean="0"/>
              <a:t>V.YÊU CẦU ĐỐI VỚI CHẤT TẨY TRẮNG HUỲNH QUANG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VI.LỰA CHỌN CHẤT TẨY TRẮNG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vi-VN" sz="28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.ỨNG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DỤNG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VIII.ƯU VÀ NHƯỢC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ĐiỂM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209800" y="304800"/>
            <a:ext cx="4419600" cy="1143000"/>
          </a:xfrm>
          <a:prstGeom prst="ellipse">
            <a:avLst/>
          </a:prstGeom>
          <a:solidFill>
            <a:schemeClr val="bg1"/>
          </a:solidFill>
          <a:ln w="76200">
            <a:solidFill>
              <a:srgbClr val="A8EEFE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NỘI DUNG:</a:t>
            </a:r>
            <a:endParaRPr lang="en-US" sz="2400" dirty="0">
              <a:latin typeface="Times New Roman" pitchFamily="18" charset="0"/>
            </a:endParaRPr>
          </a:p>
        </p:txBody>
      </p:sp>
      <p:pic>
        <p:nvPicPr>
          <p:cNvPr id="5" name="Picture 6" descr="mad_scientist_shaking_test_tube_example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038600"/>
            <a:ext cx="2286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I.Khái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niệm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tẩy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huỳnh</a:t>
            </a:r>
            <a:r>
              <a:rPr lang="en-US" sz="2800" dirty="0" smtClean="0"/>
              <a:t> </a:t>
            </a:r>
            <a:r>
              <a:rPr lang="en-US" sz="2800" dirty="0" err="1" smtClean="0"/>
              <a:t>quang</a:t>
            </a:r>
            <a:r>
              <a:rPr lang="en-US" sz="2800" dirty="0" smtClean="0"/>
              <a:t> </a:t>
            </a:r>
            <a:r>
              <a:rPr lang="en-US" sz="2800" dirty="0" err="1" smtClean="0"/>
              <a:t>là</a:t>
            </a:r>
            <a:r>
              <a:rPr lang="en-US" sz="2800" dirty="0" smtClean="0"/>
              <a:t> </a:t>
            </a:r>
            <a:r>
              <a:rPr lang="en-US" sz="2800" dirty="0" err="1" smtClean="0"/>
              <a:t>chất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thể</a:t>
            </a:r>
            <a:r>
              <a:rPr lang="en-US" sz="2800" dirty="0" smtClean="0"/>
              <a:t> </a:t>
            </a:r>
            <a:r>
              <a:rPr lang="en-US" sz="2800" dirty="0" err="1" smtClean="0"/>
              <a:t>bức</a:t>
            </a:r>
            <a:r>
              <a:rPr lang="en-US" sz="2800" dirty="0" smtClean="0"/>
              <a:t> </a:t>
            </a:r>
            <a:r>
              <a:rPr lang="en-US" sz="2800" dirty="0" err="1" smtClean="0"/>
              <a:t>xạ</a:t>
            </a:r>
            <a:r>
              <a:rPr lang="en-US" sz="2800" dirty="0" smtClean="0"/>
              <a:t> </a:t>
            </a:r>
            <a:r>
              <a:rPr lang="en-US" sz="2800" dirty="0" err="1" smtClean="0"/>
              <a:t>uv</a:t>
            </a:r>
            <a:r>
              <a:rPr lang="en-US" sz="2800" dirty="0" smtClean="0"/>
              <a:t> </a:t>
            </a:r>
            <a:r>
              <a:rPr lang="en-US" sz="2800" dirty="0" err="1" smtClean="0"/>
              <a:t>không</a:t>
            </a:r>
            <a:r>
              <a:rPr lang="en-US" sz="2800" dirty="0" smtClean="0"/>
              <a:t> </a:t>
            </a:r>
            <a:r>
              <a:rPr lang="en-US" sz="2800" dirty="0" err="1" smtClean="0"/>
              <a:t>thấy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(</a:t>
            </a:r>
            <a:r>
              <a:rPr lang="en-US" sz="2800" dirty="0" err="1" smtClean="0"/>
              <a:t>bước</a:t>
            </a:r>
            <a:r>
              <a:rPr lang="en-US" sz="2800" dirty="0" smtClean="0"/>
              <a:t> </a:t>
            </a:r>
            <a:r>
              <a:rPr lang="en-US" sz="2800" dirty="0" err="1" smtClean="0"/>
              <a:t>sóng</a:t>
            </a:r>
            <a:r>
              <a:rPr lang="en-US" sz="2800" dirty="0" smtClean="0"/>
              <a:t>  </a:t>
            </a:r>
            <a:r>
              <a:rPr lang="en-US" sz="2800" dirty="0" err="1" smtClean="0"/>
              <a:t>từ</a:t>
            </a:r>
            <a:r>
              <a:rPr lang="en-US" sz="2800" dirty="0" smtClean="0"/>
              <a:t> 360 - 380 nm), </a:t>
            </a:r>
            <a:r>
              <a:rPr lang="en-US" sz="2800" dirty="0" err="1" smtClean="0"/>
              <a:t>biến</a:t>
            </a:r>
            <a:r>
              <a:rPr lang="en-US" sz="2800" dirty="0" smtClean="0"/>
              <a:t> </a:t>
            </a:r>
            <a:r>
              <a:rPr lang="en-US" sz="2800" dirty="0" err="1" smtClean="0"/>
              <a:t>đổi</a:t>
            </a:r>
            <a:r>
              <a:rPr lang="en-US" sz="2800" dirty="0" smtClean="0"/>
              <a:t> </a:t>
            </a:r>
            <a:r>
              <a:rPr lang="en-US" sz="2800" dirty="0" err="1" smtClean="0"/>
              <a:t>nó</a:t>
            </a:r>
            <a:r>
              <a:rPr lang="en-US" sz="2800" dirty="0" smtClean="0"/>
              <a:t> </a:t>
            </a:r>
            <a:r>
              <a:rPr lang="en-US" sz="2800" dirty="0" err="1" smtClean="0"/>
              <a:t>thành</a:t>
            </a:r>
            <a:r>
              <a:rPr lang="en-US" sz="2800" dirty="0" smtClean="0"/>
              <a:t> </a:t>
            </a:r>
            <a:r>
              <a:rPr lang="en-US" sz="2800" dirty="0" err="1" smtClean="0"/>
              <a:t>bước</a:t>
            </a:r>
            <a:r>
              <a:rPr lang="en-US" sz="2800" dirty="0" smtClean="0"/>
              <a:t> </a:t>
            </a:r>
            <a:r>
              <a:rPr lang="en-US" sz="2800" dirty="0" err="1" smtClean="0"/>
              <a:t>sóng</a:t>
            </a:r>
            <a:r>
              <a:rPr lang="en-US" sz="2800" dirty="0" smtClean="0"/>
              <a:t> </a:t>
            </a:r>
            <a:r>
              <a:rPr lang="en-US" sz="2800" dirty="0" err="1" smtClean="0"/>
              <a:t>dài</a:t>
            </a:r>
            <a:r>
              <a:rPr lang="en-US" sz="2800" dirty="0" smtClean="0"/>
              <a:t> </a:t>
            </a:r>
            <a:r>
              <a:rPr lang="en-US" sz="2800" dirty="0" err="1" smtClean="0"/>
              <a:t>hơn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tái</a:t>
            </a:r>
            <a:r>
              <a:rPr lang="en-US" sz="2800" dirty="0" smtClean="0"/>
              <a:t> </a:t>
            </a:r>
            <a:r>
              <a:rPr lang="en-US" sz="2800" dirty="0" err="1" smtClean="0"/>
              <a:t>phát</a:t>
            </a:r>
            <a:r>
              <a:rPr lang="en-US" sz="2800" dirty="0" smtClean="0"/>
              <a:t> </a:t>
            </a:r>
            <a:r>
              <a:rPr lang="en-US" sz="2800" dirty="0" err="1" smtClean="0"/>
              <a:t>ra</a:t>
            </a:r>
            <a:r>
              <a:rPr lang="en-US" sz="2800" dirty="0" smtClean="0"/>
              <a:t> ở </a:t>
            </a:r>
            <a:r>
              <a:rPr lang="en-US" sz="2800" dirty="0" err="1" smtClean="0"/>
              <a:t>dạng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sáng</a:t>
            </a:r>
            <a:r>
              <a:rPr lang="en-US" sz="2800" dirty="0" smtClean="0"/>
              <a:t> </a:t>
            </a:r>
            <a:r>
              <a:rPr lang="en-US" sz="2800" dirty="0" err="1" smtClean="0"/>
              <a:t>màu</a:t>
            </a:r>
            <a:r>
              <a:rPr lang="en-US" sz="2800" dirty="0" smtClean="0"/>
              <a:t> </a:t>
            </a:r>
            <a:r>
              <a:rPr lang="en-US" sz="2800" dirty="0" err="1" smtClean="0"/>
              <a:t>tím</a:t>
            </a:r>
            <a:r>
              <a:rPr lang="en-US" sz="2800" dirty="0" smtClean="0"/>
              <a:t> hay </a:t>
            </a:r>
            <a:r>
              <a:rPr lang="en-US" sz="2800" dirty="0" err="1" smtClean="0"/>
              <a:t>xanh</a:t>
            </a:r>
            <a:r>
              <a:rPr lang="en-US" sz="2800" dirty="0" smtClean="0"/>
              <a:t> </a:t>
            </a:r>
            <a:r>
              <a:rPr lang="en-US" sz="2800" dirty="0" err="1" smtClean="0"/>
              <a:t>dương</a:t>
            </a:r>
            <a:r>
              <a:rPr lang="en-US" sz="2800" dirty="0" smtClean="0"/>
              <a:t> </a:t>
            </a:r>
            <a:r>
              <a:rPr lang="en-US" sz="2800" dirty="0" err="1" smtClean="0"/>
              <a:t>có</a:t>
            </a:r>
            <a:r>
              <a:rPr lang="en-US" sz="2800" dirty="0" smtClean="0"/>
              <a:t> </a:t>
            </a:r>
            <a:r>
              <a:rPr lang="en-US" sz="2800" dirty="0" err="1" smtClean="0"/>
              <a:t>thể</a:t>
            </a:r>
            <a:r>
              <a:rPr lang="en-US" sz="2800" dirty="0" smtClean="0"/>
              <a:t> </a:t>
            </a:r>
            <a:r>
              <a:rPr lang="en-US" sz="2800" dirty="0" err="1" smtClean="0"/>
              <a:t>thấy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. do </a:t>
            </a:r>
            <a:r>
              <a:rPr lang="en-US" sz="2800" dirty="0" err="1" smtClean="0"/>
              <a:t>đó</a:t>
            </a:r>
            <a:r>
              <a:rPr lang="en-US" sz="2800" dirty="0" smtClean="0"/>
              <a:t>, </a:t>
            </a:r>
            <a:r>
              <a:rPr lang="en-US" sz="2800" dirty="0" err="1" smtClean="0"/>
              <a:t>màu</a:t>
            </a:r>
            <a:r>
              <a:rPr lang="en-US" sz="2800" dirty="0" smtClean="0"/>
              <a:t> </a:t>
            </a:r>
            <a:r>
              <a:rPr lang="en-US" sz="2800" dirty="0" err="1" smtClean="0"/>
              <a:t>hơi</a:t>
            </a:r>
            <a:r>
              <a:rPr lang="en-US" sz="2800" dirty="0" smtClean="0"/>
              <a:t> </a:t>
            </a:r>
            <a:r>
              <a:rPr lang="en-US" sz="2800" dirty="0" err="1" smtClean="0"/>
              <a:t>vàng</a:t>
            </a:r>
            <a:r>
              <a:rPr lang="en-US" sz="2800" dirty="0" smtClean="0"/>
              <a:t> </a:t>
            </a:r>
            <a:r>
              <a:rPr lang="en-US" sz="2800" dirty="0" err="1" smtClean="0"/>
              <a:t>không</a:t>
            </a:r>
            <a:r>
              <a:rPr lang="en-US" sz="2800" dirty="0" smtClean="0"/>
              <a:t> </a:t>
            </a:r>
            <a:r>
              <a:rPr lang="en-US" sz="2800" dirty="0" err="1" smtClean="0"/>
              <a:t>mong</a:t>
            </a:r>
            <a:r>
              <a:rPr lang="en-US" sz="2800" dirty="0" smtClean="0"/>
              <a:t> </a:t>
            </a:r>
            <a:r>
              <a:rPr lang="en-US" sz="2800" dirty="0" err="1" smtClean="0"/>
              <a:t>muốn</a:t>
            </a:r>
            <a:r>
              <a:rPr lang="en-US" sz="2800" dirty="0" smtClean="0"/>
              <a:t> </a:t>
            </a:r>
            <a:r>
              <a:rPr lang="en-US" sz="2800" dirty="0" err="1" smtClean="0"/>
              <a:t>của</a:t>
            </a:r>
            <a:r>
              <a:rPr lang="en-US" sz="2800" dirty="0" smtClean="0"/>
              <a:t> </a:t>
            </a:r>
            <a:r>
              <a:rPr lang="en-US" sz="2800" dirty="0" err="1" smtClean="0"/>
              <a:t>nền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</a:t>
            </a:r>
            <a:r>
              <a:rPr lang="en-US" sz="2800" dirty="0" err="1" smtClean="0"/>
              <a:t>bù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lượng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sáng</a:t>
            </a:r>
            <a:r>
              <a:rPr lang="en-US" sz="2800" dirty="0" smtClean="0"/>
              <a:t> </a:t>
            </a:r>
            <a:r>
              <a:rPr lang="en-US" sz="2800" dirty="0" err="1" smtClean="0"/>
              <a:t>thấy</a:t>
            </a:r>
            <a:r>
              <a:rPr lang="en-US" sz="2800" dirty="0" smtClean="0"/>
              <a:t> </a:t>
            </a:r>
            <a:r>
              <a:rPr lang="en-US" sz="2800" dirty="0" err="1" smtClean="0"/>
              <a:t>được</a:t>
            </a:r>
            <a:r>
              <a:rPr lang="en-US" sz="2800" dirty="0" smtClean="0"/>
              <a:t> </a:t>
            </a:r>
            <a:r>
              <a:rPr lang="en-US" sz="2800" dirty="0" err="1" smtClean="0"/>
              <a:t>phản</a:t>
            </a:r>
            <a:r>
              <a:rPr lang="en-US" sz="2800" dirty="0" smtClean="0"/>
              <a:t> </a:t>
            </a:r>
            <a:r>
              <a:rPr lang="en-US" sz="2800" dirty="0" err="1" smtClean="0"/>
              <a:t>xạ</a:t>
            </a:r>
            <a:r>
              <a:rPr lang="en-US" sz="2800" dirty="0" smtClean="0"/>
              <a:t> </a:t>
            </a:r>
            <a:r>
              <a:rPr lang="en-US" sz="2800" dirty="0" err="1" smtClean="0"/>
              <a:t>lại</a:t>
            </a:r>
            <a:r>
              <a:rPr lang="en-US" sz="2800" dirty="0" smtClean="0"/>
              <a:t> </a:t>
            </a:r>
            <a:r>
              <a:rPr lang="en-US" sz="2800" dirty="0" err="1" smtClean="0"/>
              <a:t>nhiều</a:t>
            </a:r>
            <a:r>
              <a:rPr lang="en-US" sz="2800" dirty="0" smtClean="0"/>
              <a:t> </a:t>
            </a:r>
            <a:r>
              <a:rPr lang="en-US" sz="2800" dirty="0" err="1" smtClean="0"/>
              <a:t>hơn</a:t>
            </a:r>
            <a:r>
              <a:rPr lang="en-US" sz="2800" dirty="0" smtClean="0"/>
              <a:t>, </a:t>
            </a:r>
            <a:r>
              <a:rPr lang="en-US" sz="2800" dirty="0" err="1" smtClean="0"/>
              <a:t>sản</a:t>
            </a:r>
            <a:r>
              <a:rPr lang="en-US" sz="2800" dirty="0" smtClean="0"/>
              <a:t> </a:t>
            </a:r>
            <a:r>
              <a:rPr lang="en-US" sz="2800" dirty="0" err="1" smtClean="0"/>
              <a:t>phẩm</a:t>
            </a:r>
            <a:r>
              <a:rPr lang="en-US" sz="2800" dirty="0" smtClean="0"/>
              <a:t> </a:t>
            </a:r>
            <a:r>
              <a:rPr lang="en-US" sz="2800" dirty="0" err="1" smtClean="0"/>
              <a:t>sẽ</a:t>
            </a:r>
            <a:r>
              <a:rPr lang="en-US" sz="2800" dirty="0" smtClean="0"/>
              <a:t> </a:t>
            </a:r>
            <a:r>
              <a:rPr lang="en-US" sz="2800" dirty="0" err="1" smtClean="0"/>
              <a:t>trắng</a:t>
            </a:r>
            <a:r>
              <a:rPr lang="en-US" sz="2800" dirty="0" smtClean="0"/>
              <a:t>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rực</a:t>
            </a:r>
            <a:r>
              <a:rPr lang="en-US" sz="2800" dirty="0" smtClean="0"/>
              <a:t> </a:t>
            </a:r>
            <a:r>
              <a:rPr lang="en-US" sz="2800" dirty="0" err="1" smtClean="0"/>
              <a:t>rỡ</a:t>
            </a:r>
            <a:r>
              <a:rPr lang="en-US" sz="2800" dirty="0" smtClean="0"/>
              <a:t> </a:t>
            </a:r>
            <a:r>
              <a:rPr lang="en-US" sz="2800" dirty="0" err="1" smtClean="0"/>
              <a:t>hơn</a:t>
            </a:r>
            <a:r>
              <a:rPr lang="en-US" sz="2800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Callout 3"/>
          <p:cNvSpPr/>
          <p:nvPr/>
        </p:nvSpPr>
        <p:spPr>
          <a:xfrm>
            <a:off x="2514600" y="0"/>
            <a:ext cx="6096000" cy="4648200"/>
          </a:xfrm>
          <a:prstGeom prst="cloudCallout">
            <a:avLst>
              <a:gd name="adj1" fmla="val -55833"/>
              <a:gd name="adj2" fmla="val 6254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VÌ SAO PHẢI DÙNG CHẤT TẨY TRẮNG HUỲNH QUANG???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qustionbig_b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5105400"/>
            <a:ext cx="16764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7467600" cy="5635752"/>
          </a:xfrm>
        </p:spPr>
        <p:txBody>
          <a:bodyPr>
            <a:normAutofit/>
          </a:bodyPr>
          <a:lstStyle/>
          <a:p>
            <a:r>
              <a:rPr lang="en-US" sz="3200" dirty="0" err="1" smtClean="0"/>
              <a:t>Nhiều</a:t>
            </a:r>
            <a:r>
              <a:rPr lang="en-US" sz="3200" dirty="0" smtClean="0"/>
              <a:t> </a:t>
            </a:r>
            <a:r>
              <a:rPr lang="en-US" sz="3200" dirty="0" err="1" smtClean="0"/>
              <a:t>loại</a:t>
            </a:r>
            <a:r>
              <a:rPr lang="en-US" sz="3200" dirty="0" smtClean="0"/>
              <a:t> </a:t>
            </a:r>
            <a:r>
              <a:rPr lang="en-US" sz="3200" dirty="0" err="1" smtClean="0"/>
              <a:t>nhựa</a:t>
            </a:r>
            <a:r>
              <a:rPr lang="en-US" sz="3200" dirty="0" smtClean="0"/>
              <a:t> </a:t>
            </a:r>
            <a:r>
              <a:rPr lang="en-US" sz="3200" dirty="0" err="1" smtClean="0"/>
              <a:t>nhiệt</a:t>
            </a:r>
            <a:r>
              <a:rPr lang="en-US" sz="3200" dirty="0" smtClean="0"/>
              <a:t> </a:t>
            </a:r>
            <a:r>
              <a:rPr lang="en-US" sz="3200" dirty="0" err="1" smtClean="0"/>
              <a:t>dẻo</a:t>
            </a:r>
            <a:r>
              <a:rPr lang="en-US" sz="3200" dirty="0" smtClean="0"/>
              <a:t> </a:t>
            </a:r>
            <a:r>
              <a:rPr lang="en-US" sz="3200" dirty="0" err="1" smtClean="0"/>
              <a:t>hấp</a:t>
            </a:r>
            <a:r>
              <a:rPr lang="en-US" sz="3200" dirty="0" smtClean="0"/>
              <a:t> </a:t>
            </a:r>
            <a:r>
              <a:rPr lang="en-US" sz="3200" dirty="0" err="1" smtClean="0"/>
              <a:t>thụ</a:t>
            </a:r>
            <a:r>
              <a:rPr lang="en-US" sz="3200" dirty="0" smtClean="0"/>
              <a:t> </a:t>
            </a:r>
            <a:r>
              <a:rPr lang="en-US" sz="3200" dirty="0" err="1" smtClean="0"/>
              <a:t>ánh</a:t>
            </a:r>
            <a:r>
              <a:rPr lang="en-US" sz="3200" dirty="0" smtClean="0"/>
              <a:t> </a:t>
            </a:r>
            <a:r>
              <a:rPr lang="en-US" sz="3200" dirty="0" err="1" smtClean="0"/>
              <a:t>sáng</a:t>
            </a:r>
            <a:r>
              <a:rPr lang="en-US" sz="3200" dirty="0" smtClean="0"/>
              <a:t>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vùng</a:t>
            </a:r>
            <a:r>
              <a:rPr lang="en-US" sz="3200" dirty="0" smtClean="0"/>
              <a:t> </a:t>
            </a:r>
            <a:r>
              <a:rPr lang="en-US" sz="3200" dirty="0" err="1" smtClean="0"/>
              <a:t>quang</a:t>
            </a:r>
            <a:r>
              <a:rPr lang="en-US" sz="3200" dirty="0" smtClean="0"/>
              <a:t> </a:t>
            </a:r>
            <a:r>
              <a:rPr lang="en-US" sz="3200" dirty="0" err="1" smtClean="0"/>
              <a:t>phổ</a:t>
            </a:r>
            <a:r>
              <a:rPr lang="en-US" sz="3200" dirty="0" smtClean="0"/>
              <a:t> </a:t>
            </a:r>
            <a:r>
              <a:rPr lang="en-US" sz="3200" dirty="0" err="1" smtClean="0"/>
              <a:t>màu</a:t>
            </a:r>
            <a:r>
              <a:rPr lang="en-US" sz="3200" dirty="0" smtClean="0"/>
              <a:t> </a:t>
            </a:r>
            <a:r>
              <a:rPr lang="en-US" sz="3200" dirty="0" err="1" smtClean="0"/>
              <a:t>xanh</a:t>
            </a:r>
            <a:r>
              <a:rPr lang="en-US" sz="3200" dirty="0" smtClean="0"/>
              <a:t> </a:t>
            </a:r>
            <a:r>
              <a:rPr lang="en-US" sz="3200" dirty="0" err="1" smtClean="0"/>
              <a:t>của</a:t>
            </a:r>
            <a:r>
              <a:rPr lang="en-US" sz="3200" dirty="0" smtClean="0"/>
              <a:t> </a:t>
            </a:r>
            <a:r>
              <a:rPr lang="en-US" sz="3200" dirty="0" err="1" smtClean="0"/>
              <a:t>ánh</a:t>
            </a:r>
            <a:r>
              <a:rPr lang="en-US" sz="3200" dirty="0" smtClean="0"/>
              <a:t> </a:t>
            </a:r>
            <a:r>
              <a:rPr lang="en-US" sz="3200" dirty="0" err="1" smtClean="0"/>
              <a:t>sáng</a:t>
            </a:r>
            <a:r>
              <a:rPr lang="en-US" sz="3200" dirty="0" smtClean="0"/>
              <a:t> ban </a:t>
            </a:r>
            <a:r>
              <a:rPr lang="en-US" sz="3200" dirty="0" err="1" smtClean="0"/>
              <a:t>ngày</a:t>
            </a:r>
            <a:r>
              <a:rPr lang="en-US" sz="3200" dirty="0" smtClean="0"/>
              <a:t> (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thiếu</a:t>
            </a:r>
            <a:r>
              <a:rPr lang="en-US" sz="3200" dirty="0" smtClean="0"/>
              <a:t> </a:t>
            </a:r>
            <a:r>
              <a:rPr lang="en-US" sz="3200" dirty="0" err="1" smtClean="0"/>
              <a:t>hụt</a:t>
            </a:r>
            <a:r>
              <a:rPr lang="en-US" sz="3200" dirty="0" smtClean="0"/>
              <a:t> </a:t>
            </a:r>
            <a:r>
              <a:rPr lang="en-US" sz="3200" dirty="0" err="1" smtClean="0"/>
              <a:t>màu</a:t>
            </a:r>
            <a:r>
              <a:rPr lang="en-US" sz="3200" dirty="0" smtClean="0"/>
              <a:t> </a:t>
            </a:r>
            <a:r>
              <a:rPr lang="en-US" sz="3200" dirty="0" err="1" smtClean="0"/>
              <a:t>xanh</a:t>
            </a:r>
            <a:r>
              <a:rPr lang="en-US" sz="3200" dirty="0" smtClean="0"/>
              <a:t>),do </a:t>
            </a:r>
            <a:r>
              <a:rPr lang="en-US" sz="3200" dirty="0" err="1" smtClean="0"/>
              <a:t>đó</a:t>
            </a:r>
            <a:r>
              <a:rPr lang="en-US" sz="3200" dirty="0" smtClean="0"/>
              <a:t> </a:t>
            </a:r>
            <a:r>
              <a:rPr lang="en-US" sz="3200" dirty="0" err="1" smtClean="0"/>
              <a:t>gây</a:t>
            </a:r>
            <a:r>
              <a:rPr lang="en-US" sz="3200" dirty="0" smtClean="0"/>
              <a:t> </a:t>
            </a:r>
            <a:r>
              <a:rPr lang="en-US" sz="3200" dirty="0" err="1" smtClean="0"/>
              <a:t>ra</a:t>
            </a:r>
            <a:r>
              <a:rPr lang="en-US" sz="3200" dirty="0" smtClean="0"/>
              <a:t> </a:t>
            </a:r>
            <a:r>
              <a:rPr lang="en-US" sz="3200" dirty="0" err="1" smtClean="0"/>
              <a:t>màu</a:t>
            </a:r>
            <a:r>
              <a:rPr lang="en-US" sz="3200" dirty="0" smtClean="0"/>
              <a:t> </a:t>
            </a:r>
            <a:r>
              <a:rPr lang="en-US" sz="3200" dirty="0" err="1" smtClean="0"/>
              <a:t>vàng</a:t>
            </a:r>
            <a:r>
              <a:rPr lang="en-US" sz="3200" dirty="0" smtClean="0"/>
              <a:t> </a:t>
            </a:r>
            <a:r>
              <a:rPr lang="en-US" sz="3200" dirty="0" err="1" smtClean="0"/>
              <a:t>từ</a:t>
            </a:r>
            <a:r>
              <a:rPr lang="en-US" sz="3200" dirty="0" smtClean="0"/>
              <a:t> </a:t>
            </a:r>
            <a:r>
              <a:rPr lang="en-US" sz="3200" dirty="0" err="1" smtClean="0"/>
              <a:t>nhạt</a:t>
            </a:r>
            <a:r>
              <a:rPr lang="en-US" sz="3200" dirty="0" smtClean="0"/>
              <a:t> </a:t>
            </a:r>
            <a:r>
              <a:rPr lang="en-US" sz="3200" dirty="0" err="1" smtClean="0"/>
              <a:t>đến</a:t>
            </a:r>
            <a:r>
              <a:rPr lang="en-US" sz="3200" dirty="0" smtClean="0"/>
              <a:t> </a:t>
            </a:r>
            <a:r>
              <a:rPr lang="en-US" sz="3200" dirty="0" err="1" smtClean="0"/>
              <a:t>đậm</a:t>
            </a:r>
            <a:r>
              <a:rPr lang="en-US" sz="3200" dirty="0" smtClean="0"/>
              <a:t> </a:t>
            </a:r>
            <a:r>
              <a:rPr lang="en-US" sz="3200" dirty="0" err="1" smtClean="0"/>
              <a:t>cho</a:t>
            </a:r>
            <a:r>
              <a:rPr lang="en-US" sz="3200" dirty="0" smtClean="0"/>
              <a:t> </a:t>
            </a:r>
            <a:r>
              <a:rPr lang="en-US" sz="3200" dirty="0" err="1" smtClean="0"/>
              <a:t>sản</a:t>
            </a:r>
            <a:r>
              <a:rPr lang="en-US" sz="3200" dirty="0" smtClean="0"/>
              <a:t> </a:t>
            </a:r>
            <a:r>
              <a:rPr lang="en-US" sz="3200" dirty="0" err="1" smtClean="0"/>
              <a:t>phẩm.có</a:t>
            </a:r>
            <a:r>
              <a:rPr lang="en-US" sz="3200" dirty="0" smtClean="0"/>
              <a:t> </a:t>
            </a:r>
            <a:r>
              <a:rPr lang="en-US" sz="3200" dirty="0" err="1" smtClean="0"/>
              <a:t>hai</a:t>
            </a:r>
            <a:r>
              <a:rPr lang="en-US" sz="3200" dirty="0" smtClean="0"/>
              <a:t> </a:t>
            </a:r>
            <a:r>
              <a:rPr lang="en-US" sz="3200" dirty="0" err="1" smtClean="0"/>
              <a:t>cách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bù</a:t>
            </a:r>
            <a:r>
              <a:rPr lang="en-US" sz="3200" dirty="0" smtClean="0"/>
              <a:t> </a:t>
            </a:r>
            <a:r>
              <a:rPr lang="en-US" sz="3200" dirty="0" err="1" smtClean="0"/>
              <a:t>đắp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thiếu</a:t>
            </a:r>
            <a:r>
              <a:rPr lang="en-US" sz="3200" dirty="0" smtClean="0"/>
              <a:t> </a:t>
            </a:r>
            <a:r>
              <a:rPr lang="en-US" sz="3200" dirty="0" err="1" smtClean="0"/>
              <a:t>hụt</a:t>
            </a:r>
            <a:r>
              <a:rPr lang="en-US" sz="3200" dirty="0" smtClean="0"/>
              <a:t> </a:t>
            </a:r>
            <a:r>
              <a:rPr lang="en-US" sz="3200" dirty="0" err="1" smtClean="0"/>
              <a:t>này,có</a:t>
            </a:r>
            <a:r>
              <a:rPr lang="en-US" sz="3200" dirty="0" smtClean="0"/>
              <a:t> </a:t>
            </a:r>
            <a:r>
              <a:rPr lang="en-US" sz="3200" dirty="0" err="1" smtClean="0"/>
              <a:t>nghĩa</a:t>
            </a:r>
            <a:r>
              <a:rPr lang="en-US" sz="3200" dirty="0" smtClean="0"/>
              <a:t> </a:t>
            </a:r>
            <a:r>
              <a:rPr lang="en-US" sz="3200" dirty="0" err="1" smtClean="0"/>
              <a:t>để</a:t>
            </a:r>
            <a:r>
              <a:rPr lang="en-US" sz="3200" dirty="0" smtClean="0"/>
              <a:t> </a:t>
            </a:r>
            <a:r>
              <a:rPr lang="en-US" sz="3200" dirty="0" err="1" smtClean="0"/>
              <a:t>tăng</a:t>
            </a:r>
            <a:r>
              <a:rPr lang="en-US" sz="3200" dirty="0" smtClean="0"/>
              <a:t> </a:t>
            </a:r>
            <a:r>
              <a:rPr lang="en-US" sz="3200" dirty="0" err="1" smtClean="0"/>
              <a:t>độ</a:t>
            </a:r>
            <a:r>
              <a:rPr lang="en-US" sz="3200" dirty="0" smtClean="0"/>
              <a:t> </a:t>
            </a:r>
            <a:r>
              <a:rPr lang="en-US" sz="3200" dirty="0" err="1" smtClean="0"/>
              <a:t>trắng</a:t>
            </a:r>
            <a:r>
              <a:rPr lang="en-US" sz="3200" dirty="0" smtClean="0"/>
              <a:t> </a:t>
            </a:r>
            <a:r>
              <a:rPr lang="en-US" sz="3200" dirty="0" err="1" smtClean="0"/>
              <a:t>đó</a:t>
            </a:r>
            <a:r>
              <a:rPr lang="en-US" sz="3200" dirty="0" smtClean="0"/>
              <a:t> </a:t>
            </a:r>
            <a:r>
              <a:rPr lang="en-US" sz="3200" dirty="0" err="1" smtClean="0"/>
              <a:t>là:bù</a:t>
            </a:r>
            <a:r>
              <a:rPr lang="en-US" sz="3200" dirty="0" smtClean="0"/>
              <a:t> </a:t>
            </a:r>
            <a:r>
              <a:rPr lang="en-US" sz="3200" dirty="0" err="1" smtClean="0"/>
              <a:t>đắp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thiếu</a:t>
            </a:r>
            <a:r>
              <a:rPr lang="en-US" sz="3200" dirty="0" smtClean="0"/>
              <a:t> </a:t>
            </a:r>
            <a:r>
              <a:rPr lang="en-US" sz="3200" dirty="0" err="1" smtClean="0"/>
              <a:t>hụt</a:t>
            </a:r>
            <a:r>
              <a:rPr lang="en-US" sz="3200" dirty="0" smtClean="0"/>
              <a:t> </a:t>
            </a:r>
            <a:r>
              <a:rPr lang="en-US" sz="3200" dirty="0" err="1" smtClean="0"/>
              <a:t>màu</a:t>
            </a:r>
            <a:r>
              <a:rPr lang="en-US" sz="3200" dirty="0" smtClean="0"/>
              <a:t> </a:t>
            </a:r>
            <a:r>
              <a:rPr lang="en-US" sz="3200" dirty="0" err="1" smtClean="0"/>
              <a:t>xanh</a:t>
            </a:r>
            <a:r>
              <a:rPr lang="en-US" sz="3200" dirty="0" smtClean="0"/>
              <a:t>, </a:t>
            </a:r>
            <a:r>
              <a:rPr lang="en-US" sz="3200" dirty="0" err="1" smtClean="0"/>
              <a:t>tăng</a:t>
            </a:r>
            <a:r>
              <a:rPr lang="en-US" sz="3200" dirty="0" smtClean="0"/>
              <a:t> </a:t>
            </a:r>
            <a:r>
              <a:rPr lang="en-US" sz="3200" dirty="0" err="1" smtClean="0"/>
              <a:t>sự</a:t>
            </a:r>
            <a:r>
              <a:rPr lang="en-US" sz="3200" dirty="0" smtClean="0"/>
              <a:t> </a:t>
            </a:r>
            <a:r>
              <a:rPr lang="en-US" sz="3200" dirty="0" err="1" smtClean="0"/>
              <a:t>phản</a:t>
            </a:r>
            <a:r>
              <a:rPr lang="en-US" sz="3200" dirty="0" smtClean="0"/>
              <a:t> </a:t>
            </a:r>
            <a:r>
              <a:rPr lang="en-US" sz="3200" dirty="0" err="1" smtClean="0"/>
              <a:t>xạ</a:t>
            </a:r>
            <a:r>
              <a:rPr lang="en-US" sz="3200" dirty="0" smtClean="0"/>
              <a:t>.</a:t>
            </a:r>
            <a:endParaRPr lang="en-US" sz="3200" dirty="0"/>
          </a:p>
        </p:txBody>
      </p:sp>
      <p:pic>
        <p:nvPicPr>
          <p:cNvPr id="4" name="Picture 13" descr="Picture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4419600"/>
            <a:ext cx="2819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-990600" y="304800"/>
          <a:ext cx="9906000" cy="6169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4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III.HÀM LƯỢNG DÙNG: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371600"/>
            <a:ext cx="8229600" cy="52578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 </a:t>
            </a:r>
            <a:r>
              <a:rPr lang="en-US" sz="3200" dirty="0" err="1" smtClean="0"/>
              <a:t>Được</a:t>
            </a:r>
            <a:r>
              <a:rPr lang="en-US" sz="3200" dirty="0" smtClean="0"/>
              <a:t> </a:t>
            </a:r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trong</a:t>
            </a:r>
            <a:r>
              <a:rPr lang="en-US" sz="3200" dirty="0" smtClean="0"/>
              <a:t> </a:t>
            </a:r>
            <a:r>
              <a:rPr lang="en-US" sz="3200" dirty="0" err="1" smtClean="0"/>
              <a:t>rất</a:t>
            </a:r>
            <a:r>
              <a:rPr lang="en-US" sz="3200" dirty="0" smtClean="0"/>
              <a:t> </a:t>
            </a:r>
            <a:r>
              <a:rPr lang="en-US" sz="3200" dirty="0" err="1" smtClean="0"/>
              <a:t>nhiều</a:t>
            </a:r>
            <a:r>
              <a:rPr lang="en-US" sz="3200" dirty="0" smtClean="0"/>
              <a:t> </a:t>
            </a:r>
            <a:r>
              <a:rPr lang="en-US" sz="3200" dirty="0" err="1" smtClean="0"/>
              <a:t>loại</a:t>
            </a:r>
            <a:r>
              <a:rPr lang="en-US" sz="3200" dirty="0" smtClean="0"/>
              <a:t> </a:t>
            </a:r>
            <a:r>
              <a:rPr lang="en-US" sz="3200" dirty="0" err="1" smtClean="0"/>
              <a:t>nhựa</a:t>
            </a:r>
            <a:r>
              <a:rPr lang="en-US" sz="3200" dirty="0" smtClean="0"/>
              <a:t>,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hàm</a:t>
            </a:r>
            <a:r>
              <a:rPr lang="en-US" sz="3200" dirty="0" smtClean="0"/>
              <a:t> </a:t>
            </a:r>
            <a:r>
              <a:rPr lang="en-US" sz="3200" dirty="0" err="1" smtClean="0"/>
              <a:t>lượng</a:t>
            </a:r>
            <a:r>
              <a:rPr lang="en-US" sz="3200" dirty="0" smtClean="0"/>
              <a:t> </a:t>
            </a:r>
            <a:r>
              <a:rPr lang="en-US" sz="3200" dirty="0" err="1" smtClean="0"/>
              <a:t>thuộc</a:t>
            </a:r>
            <a:r>
              <a:rPr lang="en-US" sz="3200" dirty="0" smtClean="0"/>
              <a:t> </a:t>
            </a:r>
            <a:r>
              <a:rPr lang="en-US" sz="3200" dirty="0" err="1" smtClean="0"/>
              <a:t>khoảng</a:t>
            </a:r>
            <a:r>
              <a:rPr lang="en-US" sz="3200" dirty="0" smtClean="0"/>
              <a:t> </a:t>
            </a:r>
          </a:p>
          <a:p>
            <a:pPr lvl="0">
              <a:buNone/>
            </a:pPr>
            <a:r>
              <a:rPr lang="en-US" sz="3200" dirty="0" smtClean="0"/>
              <a:t>0,005 – 0,1 %.</a:t>
            </a:r>
          </a:p>
          <a:p>
            <a:pPr lvl="0">
              <a:buNone/>
            </a:pPr>
            <a:r>
              <a:rPr lang="en-US" sz="3200" dirty="0" smtClean="0"/>
              <a:t> </a:t>
            </a:r>
          </a:p>
          <a:p>
            <a:pPr lvl="0"/>
            <a:r>
              <a:rPr lang="en-US" sz="3200" dirty="0" err="1" smtClean="0"/>
              <a:t>Khi</a:t>
            </a:r>
            <a:r>
              <a:rPr lang="en-US" sz="3200" dirty="0" smtClean="0"/>
              <a:t> </a:t>
            </a:r>
            <a:r>
              <a:rPr lang="en-US" sz="3200" dirty="0" err="1" smtClean="0"/>
              <a:t>được</a:t>
            </a:r>
            <a:r>
              <a:rPr lang="en-US" sz="3200" dirty="0" smtClean="0"/>
              <a:t> </a:t>
            </a:r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cùng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TiO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, </a:t>
            </a:r>
            <a:r>
              <a:rPr lang="en-US" sz="3200" dirty="0" err="1" smtClean="0"/>
              <a:t>đặc</a:t>
            </a:r>
            <a:r>
              <a:rPr lang="en-US" sz="3200" dirty="0" smtClean="0"/>
              <a:t> </a:t>
            </a:r>
            <a:r>
              <a:rPr lang="en-US" sz="3200" dirty="0" err="1" smtClean="0"/>
              <a:t>biệt</a:t>
            </a:r>
            <a:r>
              <a:rPr lang="en-US" sz="3200" dirty="0" smtClean="0"/>
              <a:t> </a:t>
            </a:r>
            <a:r>
              <a:rPr lang="en-US" sz="3200" dirty="0" err="1" smtClean="0"/>
              <a:t>là</a:t>
            </a:r>
            <a:r>
              <a:rPr lang="en-US" sz="3200" dirty="0" smtClean="0"/>
              <a:t> </a:t>
            </a:r>
            <a:r>
              <a:rPr lang="en-US" sz="3200" dirty="0" err="1" smtClean="0"/>
              <a:t>dạng</a:t>
            </a:r>
            <a:r>
              <a:rPr lang="en-US" sz="3200" dirty="0" smtClean="0"/>
              <a:t> </a:t>
            </a:r>
            <a:r>
              <a:rPr lang="en-US" sz="3200" dirty="0" err="1" smtClean="0"/>
              <a:t>rutile</a:t>
            </a:r>
            <a:r>
              <a:rPr lang="en-US" sz="3200" dirty="0" smtClean="0"/>
              <a:t>, </a:t>
            </a:r>
            <a:r>
              <a:rPr lang="en-US" sz="3200" dirty="0" err="1" smtClean="0"/>
              <a:t>chúng</a:t>
            </a:r>
            <a:r>
              <a:rPr lang="en-US" sz="3200" dirty="0" smtClean="0"/>
              <a:t> </a:t>
            </a:r>
            <a:r>
              <a:rPr lang="en-US" sz="3200" dirty="0" err="1" smtClean="0"/>
              <a:t>cần</a:t>
            </a:r>
            <a:r>
              <a:rPr lang="en-US" sz="3200" dirty="0" smtClean="0"/>
              <a:t> </a:t>
            </a:r>
            <a:r>
              <a:rPr lang="en-US" sz="3200" dirty="0" err="1" smtClean="0"/>
              <a:t>được</a:t>
            </a:r>
            <a:r>
              <a:rPr lang="en-US" sz="3200" dirty="0" smtClean="0"/>
              <a:t> </a:t>
            </a:r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với</a:t>
            </a:r>
            <a:r>
              <a:rPr lang="en-US" sz="3200" dirty="0" smtClean="0"/>
              <a:t> </a:t>
            </a:r>
            <a:r>
              <a:rPr lang="en-US" sz="3200" dirty="0" err="1" smtClean="0"/>
              <a:t>hàm</a:t>
            </a:r>
            <a:r>
              <a:rPr lang="en-US" sz="3200" dirty="0" smtClean="0"/>
              <a:t> </a:t>
            </a:r>
            <a:r>
              <a:rPr lang="en-US" sz="3200" dirty="0" err="1" smtClean="0"/>
              <a:t>lượng</a:t>
            </a:r>
            <a:r>
              <a:rPr lang="en-US" sz="3200" dirty="0" smtClean="0"/>
              <a:t> </a:t>
            </a:r>
            <a:r>
              <a:rPr lang="en-US" sz="3200" dirty="0" err="1" smtClean="0"/>
              <a:t>cao</a:t>
            </a:r>
            <a:r>
              <a:rPr lang="en-US" sz="3200" dirty="0" smtClean="0"/>
              <a:t> </a:t>
            </a:r>
            <a:r>
              <a:rPr lang="en-US" sz="3200" dirty="0" err="1" smtClean="0"/>
              <a:t>hơn</a:t>
            </a:r>
            <a:r>
              <a:rPr lang="en-US" sz="3200" dirty="0" smtClean="0"/>
              <a:t>. </a:t>
            </a:r>
            <a:r>
              <a:rPr lang="en-US" sz="3200" dirty="0" err="1" smtClean="0"/>
              <a:t>Sử</a:t>
            </a:r>
            <a:r>
              <a:rPr lang="en-US" sz="3200" dirty="0" smtClean="0"/>
              <a:t> </a:t>
            </a:r>
            <a:r>
              <a:rPr lang="en-US" sz="3200" dirty="0" err="1" smtClean="0"/>
              <a:t>dụng</a:t>
            </a:r>
            <a:r>
              <a:rPr lang="en-US" sz="3200" dirty="0" smtClean="0"/>
              <a:t> </a:t>
            </a:r>
            <a:r>
              <a:rPr lang="en-US" sz="3200" dirty="0" err="1" smtClean="0"/>
              <a:t>quá</a:t>
            </a:r>
            <a:r>
              <a:rPr lang="en-US" sz="3200" dirty="0" smtClean="0"/>
              <a:t> </a:t>
            </a:r>
            <a:r>
              <a:rPr lang="en-US" sz="3200" dirty="0" err="1" smtClean="0"/>
              <a:t>hàm</a:t>
            </a:r>
            <a:r>
              <a:rPr lang="en-US" sz="3200" dirty="0" smtClean="0"/>
              <a:t> </a:t>
            </a:r>
            <a:r>
              <a:rPr lang="en-US" sz="3200" dirty="0" err="1" smtClean="0"/>
              <a:t>lượng</a:t>
            </a:r>
            <a:r>
              <a:rPr lang="en-US" sz="3200" dirty="0" smtClean="0"/>
              <a:t> </a:t>
            </a:r>
            <a:r>
              <a:rPr lang="en-US" sz="3200" dirty="0" err="1" smtClean="0"/>
              <a:t>sẽ</a:t>
            </a:r>
            <a:r>
              <a:rPr lang="en-US" sz="3200" dirty="0" smtClean="0"/>
              <a:t> </a:t>
            </a:r>
            <a:r>
              <a:rPr lang="en-US" sz="3200" dirty="0" err="1" smtClean="0"/>
              <a:t>tạo</a:t>
            </a:r>
            <a:r>
              <a:rPr lang="en-US" sz="3200" dirty="0" smtClean="0"/>
              <a:t> </a:t>
            </a:r>
            <a:r>
              <a:rPr lang="en-US" sz="3200" dirty="0" err="1" smtClean="0"/>
              <a:t>màu</a:t>
            </a:r>
            <a:r>
              <a:rPr lang="en-US" sz="3200" dirty="0" smtClean="0"/>
              <a:t> </a:t>
            </a:r>
            <a:r>
              <a:rPr lang="en-US" sz="3200" dirty="0" err="1" smtClean="0"/>
              <a:t>trên</a:t>
            </a:r>
            <a:r>
              <a:rPr lang="en-US" sz="3200" dirty="0" smtClean="0"/>
              <a:t> </a:t>
            </a:r>
            <a:r>
              <a:rPr lang="en-US" sz="3200" dirty="0" err="1" smtClean="0"/>
              <a:t>sản</a:t>
            </a:r>
            <a:r>
              <a:rPr lang="en-US" sz="3200" dirty="0" smtClean="0"/>
              <a:t> </a:t>
            </a:r>
            <a:r>
              <a:rPr lang="en-US" sz="3200" dirty="0" err="1" smtClean="0"/>
              <a:t>phẩm</a:t>
            </a:r>
            <a:r>
              <a:rPr lang="en-US" sz="3200" dirty="0" smtClean="0"/>
              <a:t> </a:t>
            </a:r>
            <a:r>
              <a:rPr lang="en-US" sz="3200" dirty="0" err="1" smtClean="0"/>
              <a:t>cuối</a:t>
            </a:r>
            <a:r>
              <a:rPr lang="en-US" sz="3200" dirty="0" smtClean="0"/>
              <a:t>. </a:t>
            </a:r>
          </a:p>
          <a:p>
            <a:pPr lvl="0">
              <a:buNone/>
            </a:pPr>
            <a:endParaRPr lang="en-US" sz="32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7467600" cy="6092952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Qui </a:t>
            </a:r>
            <a:r>
              <a:rPr lang="en-US" sz="2800" dirty="0" err="1" smtClean="0"/>
              <a:t>cách</a:t>
            </a:r>
            <a:r>
              <a:rPr lang="en-US" sz="2800" dirty="0" smtClean="0"/>
              <a:t> </a:t>
            </a:r>
            <a:r>
              <a:rPr lang="en-US" sz="2800" dirty="0" err="1" smtClean="0"/>
              <a:t>đóng</a:t>
            </a:r>
            <a:r>
              <a:rPr lang="en-US" sz="2800" dirty="0" smtClean="0"/>
              <a:t> </a:t>
            </a:r>
            <a:r>
              <a:rPr lang="en-US" sz="2800" dirty="0" err="1" smtClean="0"/>
              <a:t>gói</a:t>
            </a:r>
            <a:r>
              <a:rPr lang="en-US" sz="2800" dirty="0" smtClean="0"/>
              <a:t> : </a:t>
            </a:r>
          </a:p>
          <a:p>
            <a:pPr lvl="0">
              <a:buNone/>
            </a:pPr>
            <a:r>
              <a:rPr lang="en-US" sz="2800" dirty="0" smtClean="0"/>
              <a:t>25 kg/ </a:t>
            </a:r>
            <a:r>
              <a:rPr lang="en-US" sz="2800" dirty="0" err="1" smtClean="0"/>
              <a:t>baoPP</a:t>
            </a:r>
            <a:endParaRPr lang="en-US" sz="2800" dirty="0" smtClean="0"/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dirty="0" err="1" smtClean="0"/>
              <a:t>Bảo</a:t>
            </a:r>
            <a:r>
              <a:rPr lang="en-US" sz="2800" dirty="0" smtClean="0"/>
              <a:t> </a:t>
            </a:r>
            <a:r>
              <a:rPr lang="en-US" sz="2800" dirty="0" err="1" smtClean="0"/>
              <a:t>quản</a:t>
            </a:r>
            <a:r>
              <a:rPr lang="en-US" sz="2800" dirty="0" smtClean="0"/>
              <a:t> : </a:t>
            </a:r>
            <a:r>
              <a:rPr lang="en-US" sz="2800" dirty="0" err="1" smtClean="0"/>
              <a:t>Khô</a:t>
            </a:r>
            <a:r>
              <a:rPr lang="en-US" sz="2800" dirty="0" smtClean="0"/>
              <a:t> </a:t>
            </a:r>
            <a:r>
              <a:rPr lang="en-US" sz="2800" dirty="0" err="1" smtClean="0"/>
              <a:t>ráo</a:t>
            </a:r>
            <a:r>
              <a:rPr lang="en-US" sz="2800" dirty="0" smtClean="0"/>
              <a:t>, </a:t>
            </a:r>
            <a:r>
              <a:rPr lang="en-US" sz="2800" dirty="0" err="1" smtClean="0"/>
              <a:t>thoáng</a:t>
            </a:r>
            <a:r>
              <a:rPr lang="en-US" sz="2800" dirty="0" smtClean="0"/>
              <a:t> </a:t>
            </a:r>
            <a:r>
              <a:rPr lang="en-US" sz="2800" dirty="0" err="1" smtClean="0"/>
              <a:t>mát</a:t>
            </a:r>
            <a:r>
              <a:rPr lang="en-US" sz="2800" dirty="0" smtClean="0"/>
              <a:t>, </a:t>
            </a:r>
            <a:r>
              <a:rPr lang="en-US" sz="2800" dirty="0" err="1" smtClean="0"/>
              <a:t>tránh</a:t>
            </a:r>
            <a:r>
              <a:rPr lang="en-US" sz="2800" dirty="0" smtClean="0"/>
              <a:t> </a:t>
            </a:r>
            <a:r>
              <a:rPr lang="en-US" sz="2800" dirty="0" err="1" smtClean="0"/>
              <a:t>nhiệt</a:t>
            </a:r>
            <a:r>
              <a:rPr lang="en-US" sz="2800" dirty="0" smtClean="0"/>
              <a:t> </a:t>
            </a:r>
            <a:r>
              <a:rPr lang="en-US" sz="2800" dirty="0" err="1" smtClean="0"/>
              <a:t>độ</a:t>
            </a:r>
            <a:r>
              <a:rPr lang="en-US" sz="2800" dirty="0" smtClean="0"/>
              <a:t> </a:t>
            </a:r>
            <a:r>
              <a:rPr lang="en-US" sz="2800" dirty="0" err="1" smtClean="0"/>
              <a:t>cao</a:t>
            </a:r>
            <a:r>
              <a:rPr lang="en-US" sz="2800" dirty="0" smtClean="0"/>
              <a:t>, </a:t>
            </a:r>
            <a:r>
              <a:rPr lang="en-US" sz="2800" dirty="0" err="1" smtClean="0"/>
              <a:t>và</a:t>
            </a:r>
            <a:r>
              <a:rPr lang="en-US" sz="2800" dirty="0" smtClean="0"/>
              <a:t> </a:t>
            </a:r>
            <a:r>
              <a:rPr lang="en-US" sz="2800" dirty="0" err="1" smtClean="0"/>
              <a:t>ánh</a:t>
            </a:r>
            <a:r>
              <a:rPr lang="en-US" sz="2800" dirty="0" smtClean="0"/>
              <a:t> </a:t>
            </a:r>
            <a:r>
              <a:rPr lang="en-US" sz="2800" dirty="0" err="1" smtClean="0"/>
              <a:t>nắng</a:t>
            </a:r>
            <a:r>
              <a:rPr lang="en-US" sz="2800" dirty="0" smtClean="0"/>
              <a:t> </a:t>
            </a:r>
            <a:r>
              <a:rPr lang="en-US" sz="2800" dirty="0" err="1" smtClean="0"/>
              <a:t>trực</a:t>
            </a:r>
            <a:r>
              <a:rPr lang="en-US" sz="2800" dirty="0" smtClean="0"/>
              <a:t> </a:t>
            </a:r>
            <a:r>
              <a:rPr lang="en-US" sz="2800" dirty="0" err="1" smtClean="0"/>
              <a:t>tiếp</a:t>
            </a:r>
            <a:endParaRPr lang="en-US" sz="2800" dirty="0"/>
          </a:p>
        </p:txBody>
      </p:sp>
      <p:pic>
        <p:nvPicPr>
          <p:cNvPr id="4" name="Picture 3" descr="chất tăng trắ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819400"/>
            <a:ext cx="50292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144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IV.Các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chất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thường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dùng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457200" y="612775"/>
          <a:ext cx="8305800" cy="6245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600</TotalTime>
  <Words>789</Words>
  <Application>Microsoft Office PowerPoint</Application>
  <PresentationFormat>On-screen Show (4:3)</PresentationFormat>
  <Paragraphs>87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Oriel</vt:lpstr>
      <vt:lpstr>              Bài báo cáo: chất tẩy trắng huỳnh quang</vt:lpstr>
      <vt:lpstr>Slide 2</vt:lpstr>
      <vt:lpstr>I.Khái niệm: </vt:lpstr>
      <vt:lpstr>Slide 4</vt:lpstr>
      <vt:lpstr>Slide 5</vt:lpstr>
      <vt:lpstr>Slide 6</vt:lpstr>
      <vt:lpstr>III.HÀM LƯỢNG DÙNG:</vt:lpstr>
      <vt:lpstr>Slide 8</vt:lpstr>
      <vt:lpstr>IV.Các chất thường dùng:</vt:lpstr>
      <vt:lpstr>v.yêu cầu đối với chất tẩy trắng huỳnh quang</vt:lpstr>
      <vt:lpstr>Slide 11</vt:lpstr>
      <vt:lpstr>Slide 12</vt:lpstr>
      <vt:lpstr>Slide 13</vt:lpstr>
      <vt:lpstr>VII.ỨNG DỤNG: </vt:lpstr>
      <vt:lpstr>Nhựa</vt:lpstr>
      <vt:lpstr>VIII.Ưu và nhược điểm:</vt:lpstr>
      <vt:lpstr>TÀI LIỆU THAM KHẢO</vt:lpstr>
      <vt:lpstr>Slide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Bài báo cáo: chất tẩy trắng huỳnh quang</dc:title>
  <dc:creator>DELL</dc:creator>
  <cp:lastModifiedBy>DELL</cp:lastModifiedBy>
  <cp:revision>68</cp:revision>
  <dcterms:created xsi:type="dcterms:W3CDTF">2011-11-17T02:42:15Z</dcterms:created>
  <dcterms:modified xsi:type="dcterms:W3CDTF">2011-12-21T01:55:57Z</dcterms:modified>
</cp:coreProperties>
</file>