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61A9-9E39-44ED-829A-00294A35011D}" type="datetimeFigureOut">
              <a:rPr lang="en-US" smtClean="0"/>
              <a:pPr/>
              <a:t>10/23/2017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69A83-23E3-4D38-8093-510F3F85FC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alpha val="1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A61A9-9E39-44ED-829A-00294A35011D}" type="datetimeFigureOut">
              <a:rPr lang="en-US" smtClean="0"/>
              <a:pPr/>
              <a:t>10/23/2017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869A83-23E3-4D38-8093-510F3F85FC4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mailto:support@globaltechsquad.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59058" y="1315697"/>
            <a:ext cx="6014916" cy="707886"/>
          </a:xfrm>
          <a:prstGeom prst="rect">
            <a:avLst/>
          </a:prstGeom>
        </p:spPr>
        <p:txBody>
          <a:bodyPr wrap="none">
            <a:spAutoFit/>
          </a:bodyPr>
          <a:lstStyle/>
          <a:p>
            <a:pPr algn="ctr"/>
            <a:r>
              <a:rPr lang="en-US" sz="4000" b="1" dirty="0" smtClean="0"/>
              <a:t>DIAL NOW: 1-800-294-5907</a:t>
            </a:r>
            <a:endParaRPr lang="en-US" sz="4000" b="1" dirty="0"/>
          </a:p>
        </p:txBody>
      </p:sp>
      <p:sp>
        <p:nvSpPr>
          <p:cNvPr id="5" name="Rectangle 4"/>
          <p:cNvSpPr/>
          <p:nvPr/>
        </p:nvSpPr>
        <p:spPr>
          <a:xfrm>
            <a:off x="2489435" y="559269"/>
            <a:ext cx="4467185" cy="769441"/>
          </a:xfrm>
          <a:prstGeom prst="rect">
            <a:avLst/>
          </a:prstGeom>
        </p:spPr>
        <p:txBody>
          <a:bodyPr wrap="none">
            <a:spAutoFit/>
          </a:bodyPr>
          <a:lstStyle/>
          <a:p>
            <a:r>
              <a:rPr lang="en-US" sz="4400" b="1" dirty="0" smtClean="0"/>
              <a:t>Global Tech Squad</a:t>
            </a:r>
            <a:endParaRPr lang="en-US" sz="4400" b="1" dirty="0"/>
          </a:p>
        </p:txBody>
      </p:sp>
      <p:pic>
        <p:nvPicPr>
          <p:cNvPr id="6" name="Picture 5" descr="globaltechsquad.PNG"/>
          <p:cNvPicPr>
            <a:picLocks noChangeAspect="1"/>
          </p:cNvPicPr>
          <p:nvPr/>
        </p:nvPicPr>
        <p:blipFill>
          <a:blip r:embed="rId2" cstate="print">
            <a:lum bright="-4000" contrast="25000"/>
          </a:blip>
          <a:stretch>
            <a:fillRect/>
          </a:stretch>
        </p:blipFill>
        <p:spPr>
          <a:xfrm>
            <a:off x="381000" y="277505"/>
            <a:ext cx="1371600" cy="1339571"/>
          </a:xfrm>
          <a:prstGeom prst="rect">
            <a:avLst/>
          </a:prstGeom>
        </p:spPr>
      </p:pic>
      <p:sp>
        <p:nvSpPr>
          <p:cNvPr id="7" name="Rectangle 6"/>
          <p:cNvSpPr/>
          <p:nvPr/>
        </p:nvSpPr>
        <p:spPr>
          <a:xfrm>
            <a:off x="154682" y="6149370"/>
            <a:ext cx="8648700"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pic>
        <p:nvPicPr>
          <p:cNvPr id="17418" name="Picture 10" descr="Related image"/>
          <p:cNvPicPr>
            <a:picLocks noChangeAspect="1" noChangeArrowheads="1"/>
          </p:cNvPicPr>
          <p:nvPr/>
        </p:nvPicPr>
        <p:blipFill>
          <a:blip r:embed="rId3" cstate="print"/>
          <a:srcRect/>
          <a:stretch>
            <a:fillRect/>
          </a:stretch>
        </p:blipFill>
        <p:spPr bwMode="auto">
          <a:xfrm>
            <a:off x="6156176" y="4077072"/>
            <a:ext cx="2664296" cy="1872208"/>
          </a:xfrm>
          <a:prstGeom prst="rect">
            <a:avLst/>
          </a:prstGeom>
          <a:noFill/>
        </p:spPr>
      </p:pic>
      <p:pic>
        <p:nvPicPr>
          <p:cNvPr id="6146" name="Picture 2" descr="Image result for asus computer support transparent jpeg image"/>
          <p:cNvPicPr>
            <a:picLocks noChangeAspect="1" noChangeArrowheads="1"/>
          </p:cNvPicPr>
          <p:nvPr/>
        </p:nvPicPr>
        <p:blipFill>
          <a:blip r:embed="rId4" cstate="print"/>
          <a:srcRect/>
          <a:stretch>
            <a:fillRect/>
          </a:stretch>
        </p:blipFill>
        <p:spPr bwMode="auto">
          <a:xfrm>
            <a:off x="611560" y="2348880"/>
            <a:ext cx="7488832" cy="1666875"/>
          </a:xfrm>
          <a:prstGeom prst="rect">
            <a:avLst/>
          </a:prstGeom>
          <a:noFill/>
        </p:spPr>
      </p:pic>
      <p:sp>
        <p:nvSpPr>
          <p:cNvPr id="11" name="Rectangle 10"/>
          <p:cNvSpPr/>
          <p:nvPr/>
        </p:nvSpPr>
        <p:spPr>
          <a:xfrm>
            <a:off x="899592" y="4725144"/>
            <a:ext cx="5256584" cy="769441"/>
          </a:xfrm>
          <a:prstGeom prst="rect">
            <a:avLst/>
          </a:prstGeom>
        </p:spPr>
        <p:txBody>
          <a:bodyPr wrap="square">
            <a:spAutoFit/>
          </a:bodyPr>
          <a:lstStyle/>
          <a:p>
            <a:r>
              <a:rPr lang="en-US" sz="4400" b="1" dirty="0" smtClean="0"/>
              <a:t>A</a:t>
            </a:r>
            <a:r>
              <a:rPr lang="en-US" sz="4400" b="1" dirty="0" smtClean="0"/>
              <a:t>sus Laptop Support</a:t>
            </a:r>
            <a:endParaRPr lang="en-US" sz="4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Image result for internet explorer support"/>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Image result for internet explorer support"/>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Rectangle 5"/>
          <p:cNvSpPr/>
          <p:nvPr/>
        </p:nvSpPr>
        <p:spPr>
          <a:xfrm>
            <a:off x="0" y="1017730"/>
            <a:ext cx="9144000" cy="461665"/>
          </a:xfrm>
          <a:prstGeom prst="rect">
            <a:avLst/>
          </a:prstGeom>
        </p:spPr>
        <p:txBody>
          <a:bodyPr wrap="square">
            <a:spAutoFit/>
          </a:bodyPr>
          <a:lstStyle/>
          <a:p>
            <a:pPr lvl="1" algn="just"/>
            <a:endParaRPr lang="en-US" sz="2400" dirty="0"/>
          </a:p>
        </p:txBody>
      </p:sp>
      <p:sp>
        <p:nvSpPr>
          <p:cNvPr id="7" name="Rectangle 6"/>
          <p:cNvSpPr/>
          <p:nvPr/>
        </p:nvSpPr>
        <p:spPr>
          <a:xfrm>
            <a:off x="1027853" y="134650"/>
            <a:ext cx="6593856" cy="830997"/>
          </a:xfrm>
          <a:prstGeom prst="rect">
            <a:avLst/>
          </a:prstGeom>
        </p:spPr>
        <p:txBody>
          <a:bodyPr wrap="none">
            <a:spAutoFit/>
          </a:bodyPr>
          <a:lstStyle/>
          <a:p>
            <a:r>
              <a:rPr lang="en-US" sz="4800" b="1" dirty="0" smtClean="0"/>
              <a:t>Call Now 1-800-294-5907</a:t>
            </a:r>
            <a:endParaRPr lang="en-US" sz="4800" b="1" dirty="0"/>
          </a:p>
        </p:txBody>
      </p:sp>
      <p:sp>
        <p:nvSpPr>
          <p:cNvPr id="8" name="Rectangle 7"/>
          <p:cNvSpPr/>
          <p:nvPr/>
        </p:nvSpPr>
        <p:spPr>
          <a:xfrm>
            <a:off x="180464" y="1143000"/>
            <a:ext cx="8783072" cy="1938992"/>
          </a:xfrm>
          <a:prstGeom prst="rect">
            <a:avLst/>
          </a:prstGeom>
        </p:spPr>
        <p:txBody>
          <a:bodyPr wrap="square">
            <a:spAutoFit/>
          </a:bodyPr>
          <a:lstStyle/>
          <a:p>
            <a:pPr algn="just"/>
            <a:r>
              <a:rPr lang="en-US" sz="2400" b="1" dirty="0" smtClean="0"/>
              <a:t>Asus is keeps innovating their products to meet the changing expectation of the business and home office users to bring a new leash of life. As the market for </a:t>
            </a:r>
            <a:r>
              <a:rPr lang="en-US" sz="2400" b="1" dirty="0" err="1" smtClean="0"/>
              <a:t>smartphone</a:t>
            </a:r>
            <a:r>
              <a:rPr lang="en-US" sz="2400" b="1" dirty="0" smtClean="0"/>
              <a:t>, laptops PCs and tablets industry is seen a large boom, you will find a huge numbers of </a:t>
            </a:r>
            <a:r>
              <a:rPr lang="en-US" sz="2400" b="1" dirty="0" err="1" smtClean="0"/>
              <a:t>Smartphones</a:t>
            </a:r>
            <a:r>
              <a:rPr lang="en-US" sz="2400" b="1" dirty="0" smtClean="0"/>
              <a:t>, Laptops, and </a:t>
            </a:r>
            <a:r>
              <a:rPr lang="en-US" sz="2400" b="1" dirty="0" err="1" smtClean="0"/>
              <a:t>pcs</a:t>
            </a:r>
            <a:r>
              <a:rPr lang="en-US" sz="2400" b="1" dirty="0" smtClean="0"/>
              <a:t> of different brands and names. </a:t>
            </a:r>
            <a:endParaRPr lang="en-US" sz="2400" b="1" dirty="0"/>
          </a:p>
        </p:txBody>
      </p:sp>
      <p:sp>
        <p:nvSpPr>
          <p:cNvPr id="9" name="Rectangle 8"/>
          <p:cNvSpPr/>
          <p:nvPr/>
        </p:nvSpPr>
        <p:spPr>
          <a:xfrm>
            <a:off x="426795" y="6126952"/>
            <a:ext cx="8759825"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pic>
        <p:nvPicPr>
          <p:cNvPr id="10" name="Picture 2" descr="Image result for asus customer support transparent jpeg image"/>
          <p:cNvPicPr>
            <a:picLocks noChangeAspect="1" noChangeArrowheads="1"/>
          </p:cNvPicPr>
          <p:nvPr/>
        </p:nvPicPr>
        <p:blipFill>
          <a:blip r:embed="rId2" cstate="print"/>
          <a:srcRect/>
          <a:stretch>
            <a:fillRect/>
          </a:stretch>
        </p:blipFill>
        <p:spPr bwMode="auto">
          <a:xfrm>
            <a:off x="755576" y="3284984"/>
            <a:ext cx="7560840" cy="28803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7704" y="476672"/>
            <a:ext cx="5933034" cy="646331"/>
          </a:xfrm>
          <a:prstGeom prst="rect">
            <a:avLst/>
          </a:prstGeom>
        </p:spPr>
        <p:txBody>
          <a:bodyPr wrap="none">
            <a:spAutoFit/>
          </a:bodyPr>
          <a:lstStyle/>
          <a:p>
            <a:r>
              <a:rPr lang="en-US" sz="3600" b="1" dirty="0" smtClean="0"/>
              <a:t>Dial Now |1-800-294-5907 </a:t>
            </a:r>
            <a:r>
              <a:rPr lang="en-US" sz="3600" b="1" dirty="0"/>
              <a:t>|</a:t>
            </a:r>
          </a:p>
        </p:txBody>
      </p:sp>
      <p:sp>
        <p:nvSpPr>
          <p:cNvPr id="5" name="AutoShape 2" descr="Image result for Opera Browser Support transparent jpeg image"/>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Image result for Opera Browser Support transparent jpeg image"/>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p:nvPr/>
        </p:nvSpPr>
        <p:spPr>
          <a:xfrm>
            <a:off x="611560" y="6021288"/>
            <a:ext cx="8074025"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10" name="Rectangle 9"/>
          <p:cNvSpPr/>
          <p:nvPr/>
        </p:nvSpPr>
        <p:spPr>
          <a:xfrm>
            <a:off x="179512" y="1268760"/>
            <a:ext cx="8964488" cy="1938992"/>
          </a:xfrm>
          <a:prstGeom prst="rect">
            <a:avLst/>
          </a:prstGeom>
        </p:spPr>
        <p:txBody>
          <a:bodyPr wrap="square">
            <a:spAutoFit/>
          </a:bodyPr>
          <a:lstStyle/>
          <a:p>
            <a:pPr algn="just"/>
            <a:r>
              <a:rPr lang="en-US" sz="2400" b="1" dirty="0" smtClean="0"/>
              <a:t>It is not very easy to resolve the technical issues related to computers and it seeks a professional guidance to get fixed. So people take the help of an Online PC Repair service to save their precious time in resolving the issues and get the problem fixed quickly with </a:t>
            </a:r>
            <a:r>
              <a:rPr lang="en-US" sz="2400" b="1" dirty="0" smtClean="0"/>
              <a:t>professional help.</a:t>
            </a:r>
          </a:p>
        </p:txBody>
      </p:sp>
      <p:pic>
        <p:nvPicPr>
          <p:cNvPr id="9" name="Picture 2" descr="Image result for asus customer support transparent jpeg image"/>
          <p:cNvPicPr>
            <a:picLocks noChangeAspect="1" noChangeArrowheads="1"/>
          </p:cNvPicPr>
          <p:nvPr/>
        </p:nvPicPr>
        <p:blipFill>
          <a:blip r:embed="rId2" cstate="print"/>
          <a:srcRect/>
          <a:stretch>
            <a:fillRect/>
          </a:stretch>
        </p:blipFill>
        <p:spPr bwMode="auto">
          <a:xfrm>
            <a:off x="971600" y="3501008"/>
            <a:ext cx="7488832" cy="235426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38499"/>
            <a:ext cx="80150" cy="276999"/>
          </a:xfrm>
          <a:prstGeom prst="rect">
            <a:avLst/>
          </a:prstGeom>
          <a:solidFill>
            <a:srgbClr val="DDDDDD"/>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4"/>
          <p:cNvSpPr>
            <a:spLocks noChangeArrowheads="1"/>
          </p:cNvSpPr>
          <p:nvPr/>
        </p:nvSpPr>
        <p:spPr bwMode="auto">
          <a:xfrm>
            <a:off x="116245" y="1939498"/>
            <a:ext cx="80150" cy="276999"/>
          </a:xfrm>
          <a:prstGeom prst="rect">
            <a:avLst/>
          </a:prstGeom>
          <a:solidFill>
            <a:srgbClr val="DDDDDD"/>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381000" y="6019799"/>
            <a:ext cx="8503403"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8" name="Rectangle 7"/>
          <p:cNvSpPr/>
          <p:nvPr/>
        </p:nvSpPr>
        <p:spPr>
          <a:xfrm>
            <a:off x="1164811" y="186287"/>
            <a:ext cx="6585777" cy="769441"/>
          </a:xfrm>
          <a:prstGeom prst="rect">
            <a:avLst/>
          </a:prstGeom>
        </p:spPr>
        <p:txBody>
          <a:bodyPr wrap="none">
            <a:spAutoFit/>
          </a:bodyPr>
          <a:lstStyle/>
          <a:p>
            <a:r>
              <a:rPr lang="en-US" sz="4400" b="1" dirty="0" smtClean="0">
                <a:solidFill>
                  <a:srgbClr val="002060"/>
                </a:solidFill>
              </a:rPr>
              <a:t>CALL NOW: 1-800-294-5907</a:t>
            </a:r>
            <a:endParaRPr lang="en-US" sz="4400" b="1" dirty="0">
              <a:solidFill>
                <a:srgbClr val="002060"/>
              </a:solidFill>
            </a:endParaRPr>
          </a:p>
        </p:txBody>
      </p:sp>
      <p:pic>
        <p:nvPicPr>
          <p:cNvPr id="3074" name="Picture 2" descr="Image result for asus laptop support"/>
          <p:cNvPicPr>
            <a:picLocks noChangeAspect="1" noChangeArrowheads="1"/>
          </p:cNvPicPr>
          <p:nvPr/>
        </p:nvPicPr>
        <p:blipFill>
          <a:blip r:embed="rId2" cstate="print"/>
          <a:srcRect/>
          <a:stretch>
            <a:fillRect/>
          </a:stretch>
        </p:blipFill>
        <p:spPr bwMode="auto">
          <a:xfrm>
            <a:off x="251520" y="1052736"/>
            <a:ext cx="8712968" cy="482453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876" y="1143000"/>
            <a:ext cx="9144000" cy="2246769"/>
          </a:xfrm>
          <a:prstGeom prst="rect">
            <a:avLst/>
          </a:prstGeom>
        </p:spPr>
        <p:txBody>
          <a:bodyPr wrap="square">
            <a:spAutoFit/>
          </a:bodyPr>
          <a:lstStyle/>
          <a:p>
            <a:pPr algn="just"/>
            <a:r>
              <a:rPr lang="en-US" sz="2800" dirty="0" smtClean="0"/>
              <a:t>Get connected with our team for all your Asus support by calling on our Acer tech operate number USA/Canada: 1-800-294-5907, UK: 0-808-189-0272, Australia: 1-300-326-128 or get the answer of your queries via mail on </a:t>
            </a:r>
            <a:r>
              <a:rPr lang="en-US" sz="2800" dirty="0" smtClean="0">
                <a:hlinkClick r:id="rId2"/>
              </a:rPr>
              <a:t>support@globaltechsquad.com</a:t>
            </a:r>
            <a:r>
              <a:rPr lang="en-US" sz="2800" dirty="0" smtClean="0"/>
              <a:t>.</a:t>
            </a:r>
            <a:endParaRPr lang="en-US" sz="2800" dirty="0"/>
          </a:p>
        </p:txBody>
      </p:sp>
      <p:sp>
        <p:nvSpPr>
          <p:cNvPr id="5" name="Rectangle 4"/>
          <p:cNvSpPr/>
          <p:nvPr/>
        </p:nvSpPr>
        <p:spPr>
          <a:xfrm>
            <a:off x="1331640" y="4869160"/>
            <a:ext cx="6914009" cy="923330"/>
          </a:xfrm>
          <a:prstGeom prst="rect">
            <a:avLst/>
          </a:prstGeom>
        </p:spPr>
        <p:txBody>
          <a:bodyPr wrap="none">
            <a:spAutoFit/>
          </a:bodyPr>
          <a:lstStyle/>
          <a:p>
            <a:r>
              <a:rPr lang="en-US" sz="5400" b="1" dirty="0" smtClean="0">
                <a:solidFill>
                  <a:srgbClr val="FF0000"/>
                </a:solidFill>
              </a:rPr>
              <a:t>Asus Customer </a:t>
            </a:r>
            <a:r>
              <a:rPr lang="en-US" sz="5400" b="1" dirty="0">
                <a:solidFill>
                  <a:srgbClr val="FF0000"/>
                </a:solidFill>
              </a:rPr>
              <a:t>S</a:t>
            </a:r>
            <a:r>
              <a:rPr lang="en-US" sz="5400" b="1" dirty="0" smtClean="0">
                <a:solidFill>
                  <a:srgbClr val="FF0000"/>
                </a:solidFill>
              </a:rPr>
              <a:t>upport</a:t>
            </a:r>
            <a:endParaRPr lang="en-US" sz="5400" b="1" dirty="0">
              <a:solidFill>
                <a:srgbClr val="FF0000"/>
              </a:solidFill>
            </a:endParaRPr>
          </a:p>
        </p:txBody>
      </p:sp>
      <p:sp>
        <p:nvSpPr>
          <p:cNvPr id="6" name="Rectangle 5"/>
          <p:cNvSpPr/>
          <p:nvPr/>
        </p:nvSpPr>
        <p:spPr>
          <a:xfrm>
            <a:off x="1691680" y="260648"/>
            <a:ext cx="5536387" cy="707886"/>
          </a:xfrm>
          <a:prstGeom prst="rect">
            <a:avLst/>
          </a:prstGeom>
        </p:spPr>
        <p:txBody>
          <a:bodyPr wrap="none">
            <a:spAutoFit/>
          </a:bodyPr>
          <a:lstStyle/>
          <a:p>
            <a:r>
              <a:rPr lang="en-US" sz="4000" b="1" dirty="0" smtClean="0">
                <a:solidFill>
                  <a:srgbClr val="002060"/>
                </a:solidFill>
              </a:rPr>
              <a:t>CALL NOW: 18002945907</a:t>
            </a:r>
            <a:endParaRPr lang="en-US" sz="4000" b="1" dirty="0">
              <a:solidFill>
                <a:srgbClr val="002060"/>
              </a:solidFill>
            </a:endParaRPr>
          </a:p>
        </p:txBody>
      </p:sp>
      <p:sp>
        <p:nvSpPr>
          <p:cNvPr id="7" name="Rectangle 6"/>
          <p:cNvSpPr/>
          <p:nvPr/>
        </p:nvSpPr>
        <p:spPr>
          <a:xfrm>
            <a:off x="251520" y="5949280"/>
            <a:ext cx="8424936"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pic>
        <p:nvPicPr>
          <p:cNvPr id="12290" name="Picture 2" descr="Image result for asus customer support transparent jpeg image"/>
          <p:cNvPicPr>
            <a:picLocks noChangeAspect="1" noChangeArrowheads="1"/>
          </p:cNvPicPr>
          <p:nvPr/>
        </p:nvPicPr>
        <p:blipFill>
          <a:blip r:embed="rId3" cstate="print"/>
          <a:srcRect/>
          <a:stretch>
            <a:fillRect/>
          </a:stretch>
        </p:blipFill>
        <p:spPr bwMode="auto">
          <a:xfrm>
            <a:off x="899592" y="2996952"/>
            <a:ext cx="7560840" cy="2438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5687" y="1466748"/>
            <a:ext cx="3657600"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solidFill>
                  <a:srgbClr val="002060"/>
                </a:solidFill>
                <a:effectLst>
                  <a:outerShdw blurRad="50800" dist="39000" dir="5460000" algn="tl">
                    <a:srgbClr val="000000">
                      <a:alpha val="38000"/>
                    </a:srgbClr>
                  </a:outerShdw>
                </a:effectLst>
              </a:rPr>
              <a:t>Contact US</a:t>
            </a:r>
            <a:endParaRPr lang="en-US" sz="4000" b="1" cap="none" spc="0" dirty="0">
              <a:ln w="11430"/>
              <a:solidFill>
                <a:srgbClr val="002060"/>
              </a:solidFill>
              <a:effectLst>
                <a:outerShdw blurRad="50800" dist="39000" dir="5460000" algn="tl">
                  <a:srgbClr val="000000">
                    <a:alpha val="38000"/>
                  </a:srgbClr>
                </a:outerShdw>
              </a:effectLst>
            </a:endParaRPr>
          </a:p>
        </p:txBody>
      </p:sp>
      <p:sp>
        <p:nvSpPr>
          <p:cNvPr id="5" name="Rectangle 4"/>
          <p:cNvSpPr/>
          <p:nvPr/>
        </p:nvSpPr>
        <p:spPr>
          <a:xfrm>
            <a:off x="457200" y="2136339"/>
            <a:ext cx="6096000" cy="3539430"/>
          </a:xfrm>
          <a:prstGeom prst="rect">
            <a:avLst/>
          </a:prstGeom>
        </p:spPr>
        <p:txBody>
          <a:bodyPr wrap="square">
            <a:spAutoFit/>
          </a:bodyPr>
          <a:lstStyle/>
          <a:p>
            <a:r>
              <a:rPr lang="en-US" sz="2800" dirty="0" smtClean="0">
                <a:latin typeface="Times New Roman" pitchFamily="18" charset="0"/>
                <a:cs typeface="Times New Roman" pitchFamily="18" charset="0"/>
              </a:rPr>
              <a:t>15323 Seven-L, Helotes,</a:t>
            </a:r>
          </a:p>
          <a:p>
            <a:r>
              <a:rPr lang="en-US" sz="2800" dirty="0" smtClean="0">
                <a:latin typeface="Times New Roman" pitchFamily="18" charset="0"/>
                <a:cs typeface="Times New Roman" pitchFamily="18" charset="0"/>
              </a:rPr>
              <a:t>Texas, 78023, USA.</a:t>
            </a:r>
          </a:p>
          <a:p>
            <a:r>
              <a:rPr lang="en-US" sz="2800" dirty="0" smtClean="0">
                <a:latin typeface="Times New Roman" pitchFamily="18" charset="0"/>
                <a:cs typeface="Times New Roman" pitchFamily="18" charset="0"/>
              </a:rPr>
              <a:t>Toll Free Numbers :</a:t>
            </a:r>
          </a:p>
          <a:p>
            <a:r>
              <a:rPr lang="en-US" sz="2800" dirty="0" smtClean="0">
                <a:latin typeface="Times New Roman" pitchFamily="18" charset="0"/>
                <a:cs typeface="Times New Roman" pitchFamily="18" charset="0"/>
              </a:rPr>
              <a:t>USA/Canada : </a:t>
            </a:r>
            <a:r>
              <a:rPr lang="en-US" sz="2800" b="1" dirty="0" smtClean="0">
                <a:solidFill>
                  <a:srgbClr val="FF0000"/>
                </a:solidFill>
                <a:latin typeface="Times New Roman" pitchFamily="18" charset="0"/>
                <a:cs typeface="Times New Roman" pitchFamily="18" charset="0"/>
              </a:rPr>
              <a:t>1-800-294-5907</a:t>
            </a:r>
          </a:p>
          <a:p>
            <a:r>
              <a:rPr lang="en-US" sz="2800" dirty="0" smtClean="0">
                <a:latin typeface="Times New Roman" pitchFamily="18" charset="0"/>
                <a:cs typeface="Times New Roman" pitchFamily="18" charset="0"/>
              </a:rPr>
              <a:t>: 1-844-573-0859</a:t>
            </a:r>
          </a:p>
          <a:p>
            <a:r>
              <a:rPr lang="en-US" sz="2800" dirty="0" smtClean="0">
                <a:latin typeface="Times New Roman" pitchFamily="18" charset="0"/>
                <a:cs typeface="Times New Roman" pitchFamily="18" charset="0"/>
              </a:rPr>
              <a:t>UK : 0-808-189-0272</a:t>
            </a:r>
          </a:p>
          <a:p>
            <a:r>
              <a:rPr lang="en-US" sz="2800" dirty="0" smtClean="0">
                <a:latin typeface="Times New Roman" pitchFamily="18" charset="0"/>
                <a:cs typeface="Times New Roman" pitchFamily="18" charset="0"/>
              </a:rPr>
              <a:t>Australia : 1-300-326-128</a:t>
            </a:r>
          </a:p>
          <a:p>
            <a:r>
              <a:rPr lang="en-US" sz="2800" dirty="0" smtClean="0">
                <a:latin typeface="Times New Roman" pitchFamily="18" charset="0"/>
                <a:cs typeface="Times New Roman" pitchFamily="18" charset="0"/>
              </a:rPr>
              <a:t>support@globaltechsquad.com</a:t>
            </a:r>
          </a:p>
        </p:txBody>
      </p:sp>
      <p:sp>
        <p:nvSpPr>
          <p:cNvPr id="6" name="Rectangle 5"/>
          <p:cNvSpPr/>
          <p:nvPr/>
        </p:nvSpPr>
        <p:spPr>
          <a:xfrm>
            <a:off x="1607566" y="228600"/>
            <a:ext cx="5334474" cy="923330"/>
          </a:xfrm>
          <a:prstGeom prst="rect">
            <a:avLst/>
          </a:prstGeom>
        </p:spPr>
        <p:txBody>
          <a:bodyPr wrap="none">
            <a:spAutoFit/>
          </a:bodyPr>
          <a:lstStyle/>
          <a:p>
            <a:r>
              <a:rPr lang="en-US" sz="5400" dirty="0" smtClean="0">
                <a:solidFill>
                  <a:srgbClr val="002060"/>
                </a:solidFill>
              </a:rPr>
              <a:t>Global Tech Squad</a:t>
            </a:r>
            <a:endParaRPr lang="en-US" sz="5400" dirty="0">
              <a:solidFill>
                <a:srgbClr val="002060"/>
              </a:solidFill>
            </a:endParaRPr>
          </a:p>
        </p:txBody>
      </p:sp>
      <p:sp>
        <p:nvSpPr>
          <p:cNvPr id="7" name="Rectangle 6"/>
          <p:cNvSpPr/>
          <p:nvPr/>
        </p:nvSpPr>
        <p:spPr>
          <a:xfrm>
            <a:off x="308758" y="5956234"/>
            <a:ext cx="8517907" cy="523220"/>
          </a:xfrm>
          <a:prstGeom prst="rect">
            <a:avLst/>
          </a:prstGeom>
        </p:spPr>
        <p:txBody>
          <a:bodyPr wrap="square">
            <a:spAutoFit/>
          </a:bodyPr>
          <a:lstStyle/>
          <a:p>
            <a:pPr algn="ctr"/>
            <a:r>
              <a:rPr lang="en-US" sz="2800" b="1" dirty="0" smtClean="0">
                <a:solidFill>
                  <a:srgbClr val="FF0000"/>
                </a:solidFill>
              </a:rPr>
              <a:t>http://www.globaltechsquad.com/asus-support/</a:t>
            </a:r>
            <a:endParaRPr lang="en-US" sz="2800" b="1" dirty="0">
              <a:solidFill>
                <a:srgbClr val="FF0000"/>
              </a:solidFill>
            </a:endParaRPr>
          </a:p>
        </p:txBody>
      </p:sp>
      <p:sp>
        <p:nvSpPr>
          <p:cNvPr id="8" name="AutoShape 2" descr="Image result for tech support contact us girl transparent jpeg image"/>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4" descr="Image result for tech support contact us girl transparent jpeg image"/>
          <p:cNvSpPr>
            <a:spLocks noChangeAspect="1" noChangeArrowheads="1"/>
          </p:cNvSpPr>
          <p:nvPr/>
        </p:nvSpPr>
        <p:spPr bwMode="auto">
          <a:xfrm>
            <a:off x="307975" y="7937"/>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266" name="Picture 2" descr="Related image"/>
          <p:cNvPicPr>
            <a:picLocks noChangeAspect="1" noChangeArrowheads="1"/>
          </p:cNvPicPr>
          <p:nvPr/>
        </p:nvPicPr>
        <p:blipFill>
          <a:blip r:embed="rId2" cstate="print"/>
          <a:srcRect/>
          <a:stretch>
            <a:fillRect/>
          </a:stretch>
        </p:blipFill>
        <p:spPr bwMode="auto">
          <a:xfrm>
            <a:off x="5220072" y="1484784"/>
            <a:ext cx="3675534" cy="381642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217</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Jbb Admin</dc:creator>
  <cp:lastModifiedBy>Jbb Admin</cp:lastModifiedBy>
  <cp:revision>27</cp:revision>
  <dcterms:created xsi:type="dcterms:W3CDTF">2017-10-17T16:45:56Z</dcterms:created>
  <dcterms:modified xsi:type="dcterms:W3CDTF">2017-10-23T16:17:27Z</dcterms:modified>
</cp:coreProperties>
</file>