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86" r:id="rId2"/>
    <p:sldId id="287" r:id="rId3"/>
    <p:sldId id="259" r:id="rId4"/>
    <p:sldId id="277" r:id="rId5"/>
    <p:sldId id="260" r:id="rId6"/>
    <p:sldId id="261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8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7619" autoAdjust="0"/>
  </p:normalViewPr>
  <p:slideViewPr>
    <p:cSldViewPr>
      <p:cViewPr>
        <p:scale>
          <a:sx n="70" d="100"/>
          <a:sy n="70" d="100"/>
        </p:scale>
        <p:origin x="-762" y="-3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3" d="100"/>
          <a:sy n="53" d="100"/>
        </p:scale>
        <p:origin x="-286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B8B1D9-C061-4178-80A6-BB80BB98BCDC}" type="doc">
      <dgm:prSet loTypeId="urn:microsoft.com/office/officeart/2005/8/layout/defaul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6504AC0A-7D55-4018-B3A7-F170988D7ED3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marL="361950" indent="-361950"/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a. </a:t>
          </a:r>
          <a:r>
            <a:rPr lang="en-US" sz="19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Eceng</a:t>
          </a:r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19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Gondok</a:t>
          </a:r>
          <a:endParaRPr lang="en-US" sz="19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gm:t>
    </dgm:pt>
    <dgm:pt modelId="{EC68CA2E-F82A-4602-94B3-83750FB6DCD5}" type="parTrans" cxnId="{6AB08868-CBFC-4816-A1E2-00DFB0A31593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FC28DF2-628F-46DB-8F64-8AD074AAA5AC}" type="sibTrans" cxnId="{6AB08868-CBFC-4816-A1E2-00DFB0A31593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969A84B-2D46-4A31-8067-414CCEA9A133}">
      <dgm:prSet phldrT="[Text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b. </a:t>
          </a:r>
          <a:r>
            <a:rPr lang="en-US" sz="19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Kulit</a:t>
          </a:r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19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Jagung</a:t>
          </a:r>
          <a:endParaRPr lang="en-US" sz="19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gm:t>
    </dgm:pt>
    <dgm:pt modelId="{EE16F71A-0336-4C75-966A-7561CD0D4FFC}" type="parTrans" cxnId="{4F1E48AF-D23F-478F-9AAD-09C9F6A00917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B9ED65-F35A-4509-9264-F3779431ACA9}" type="sibTrans" cxnId="{4F1E48AF-D23F-478F-9AAD-09C9F6A00917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3AFB106-0161-4CA7-B568-0B9D69B099C9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pPr marL="171450" indent="-171450"/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c. </a:t>
          </a:r>
          <a:r>
            <a:rPr lang="en-US" sz="19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Pelepah</a:t>
          </a:r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19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Pisang</a:t>
          </a:r>
          <a:endParaRPr lang="en-US" sz="19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gm:t>
    </dgm:pt>
    <dgm:pt modelId="{93E86352-AB8A-4742-B5D8-C9CDB35A6370}" type="parTrans" cxnId="{4764DC3C-7952-4836-AC01-02385099EE51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DA2E89-60AF-473E-B240-1F40A0DAA1AB}" type="sibTrans" cxnId="{4764DC3C-7952-4836-AC01-02385099EE51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A250899-2696-4055-8BB0-13D60ABC0D60}">
      <dgm:prSet phldrT="[Text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d. </a:t>
          </a:r>
          <a:r>
            <a:rPr lang="en-US" sz="19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Daun</a:t>
          </a:r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19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Pandan</a:t>
          </a:r>
          <a:endParaRPr lang="en-US" sz="19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gm:t>
    </dgm:pt>
    <dgm:pt modelId="{6856D368-90D2-48FF-9B77-66BE19F5D3DA}" type="parTrans" cxnId="{A2BE1231-8BAB-4C72-9B99-796358F4D706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154F87-35A1-4517-95FD-B0BA0D4C5E44}" type="sibTrans" cxnId="{A2BE1231-8BAB-4C72-9B99-796358F4D706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A85850-CD42-473D-89B6-3B90FCB7EC86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e. </a:t>
          </a:r>
          <a:r>
            <a:rPr lang="en-US" sz="19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Sabut</a:t>
          </a:r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19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Kelapa</a:t>
          </a:r>
          <a:endParaRPr lang="en-US" sz="19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gm:t>
    </dgm:pt>
    <dgm:pt modelId="{3CC7D125-85F1-4E47-998C-6BA23B10BB03}" type="parTrans" cxnId="{733FA879-87E1-45D7-AD0F-F38FE2B768FA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044B01-7BA7-43AE-A198-88EFFCBE9644}" type="sibTrans" cxnId="{733FA879-87E1-45D7-AD0F-F38FE2B768FA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4720B1-EFED-4F08-8726-F28713C251DC}">
      <dgm:prSet phldrT="[Text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f. </a:t>
          </a:r>
          <a:r>
            <a:rPr lang="en-US" sz="19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Tali</a:t>
          </a:r>
          <a:r>
            <a:rPr lang="en-US" sz="19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Angel</a:t>
          </a:r>
          <a:endParaRPr lang="en-US" sz="19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gm:t>
    </dgm:pt>
    <dgm:pt modelId="{70616765-F5DD-4769-AC56-75BEDF2D3ECF}" type="parTrans" cxnId="{28E624FB-5FC2-41A6-B9BA-FC82383C5B7C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0790C9-BEBD-47AF-9801-B2DF4F14E159}" type="sibTrans" cxnId="{28E624FB-5FC2-41A6-B9BA-FC82383C5B7C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E65F5B-CBCC-47FD-AC73-4FE4A0DC000B}" type="pres">
      <dgm:prSet presAssocID="{E4B8B1D9-C061-4178-80A6-BB80BB98BCDC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E371947-BDE4-4AAE-8AA8-CEC2188A051C}" type="pres">
      <dgm:prSet presAssocID="{6504AC0A-7D55-4018-B3A7-F170988D7ED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B40481-1B40-4F8F-BCC1-88C9D7287ED2}" type="pres">
      <dgm:prSet presAssocID="{0FC28DF2-628F-46DB-8F64-8AD074AAA5AC}" presName="sibTrans" presStyleCnt="0"/>
      <dgm:spPr/>
      <dgm:t>
        <a:bodyPr/>
        <a:lstStyle/>
        <a:p>
          <a:endParaRPr lang="en-US"/>
        </a:p>
      </dgm:t>
    </dgm:pt>
    <dgm:pt modelId="{0BEC6C7E-2328-457F-94A8-7CFC935395CF}" type="pres">
      <dgm:prSet presAssocID="{2969A84B-2D46-4A31-8067-414CCEA9A13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5409A5-CEB0-4D59-9F5A-3C23872AA1A5}" type="pres">
      <dgm:prSet presAssocID="{55B9ED65-F35A-4509-9264-F3779431ACA9}" presName="sibTrans" presStyleCnt="0"/>
      <dgm:spPr/>
      <dgm:t>
        <a:bodyPr/>
        <a:lstStyle/>
        <a:p>
          <a:endParaRPr lang="en-US"/>
        </a:p>
      </dgm:t>
    </dgm:pt>
    <dgm:pt modelId="{A85B71D8-1173-44D2-AEF0-E62AA841F149}" type="pres">
      <dgm:prSet presAssocID="{73AFB106-0161-4CA7-B568-0B9D69B099C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66F88CC-8152-494D-A206-929EB90533A8}" type="pres">
      <dgm:prSet presAssocID="{60DA2E89-60AF-473E-B240-1F40A0DAA1AB}" presName="sibTrans" presStyleCnt="0"/>
      <dgm:spPr/>
      <dgm:t>
        <a:bodyPr/>
        <a:lstStyle/>
        <a:p>
          <a:endParaRPr lang="en-US"/>
        </a:p>
      </dgm:t>
    </dgm:pt>
    <dgm:pt modelId="{8BD60A84-E292-490A-A151-012A8D3EB139}" type="pres">
      <dgm:prSet presAssocID="{2A250899-2696-4055-8BB0-13D60ABC0D60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E0564C-6FF1-4812-97C6-07945ED60BBB}" type="pres">
      <dgm:prSet presAssocID="{8F154F87-35A1-4517-95FD-B0BA0D4C5E44}" presName="sibTrans" presStyleCnt="0"/>
      <dgm:spPr/>
      <dgm:t>
        <a:bodyPr/>
        <a:lstStyle/>
        <a:p>
          <a:endParaRPr lang="en-US"/>
        </a:p>
      </dgm:t>
    </dgm:pt>
    <dgm:pt modelId="{3CFBF175-6D05-4EE7-9B0B-BD7650338365}" type="pres">
      <dgm:prSet presAssocID="{F7A85850-CD42-473D-89B6-3B90FCB7EC8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02B11C-F1A3-4B65-96BA-B9E59ADCF756}" type="pres">
      <dgm:prSet presAssocID="{E6044B01-7BA7-43AE-A198-88EFFCBE9644}" presName="sibTrans" presStyleCnt="0"/>
      <dgm:spPr/>
      <dgm:t>
        <a:bodyPr/>
        <a:lstStyle/>
        <a:p>
          <a:endParaRPr lang="en-US"/>
        </a:p>
      </dgm:t>
    </dgm:pt>
    <dgm:pt modelId="{BDC69453-4784-4039-9830-46BA83D87072}" type="pres">
      <dgm:prSet presAssocID="{6C4720B1-EFED-4F08-8726-F28713C251D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2EDD19-7FE6-4974-8A93-4321A70B24FB}" type="presOf" srcId="{6C4720B1-EFED-4F08-8726-F28713C251DC}" destId="{BDC69453-4784-4039-9830-46BA83D87072}" srcOrd="0" destOrd="0" presId="urn:microsoft.com/office/officeart/2005/8/layout/default"/>
    <dgm:cxn modelId="{28E624FB-5FC2-41A6-B9BA-FC82383C5B7C}" srcId="{E4B8B1D9-C061-4178-80A6-BB80BB98BCDC}" destId="{6C4720B1-EFED-4F08-8726-F28713C251DC}" srcOrd="5" destOrd="0" parTransId="{70616765-F5DD-4769-AC56-75BEDF2D3ECF}" sibTransId="{A90790C9-BEBD-47AF-9801-B2DF4F14E159}"/>
    <dgm:cxn modelId="{0F26CCD3-4F1E-45D6-9096-5AD01AD1DF50}" type="presOf" srcId="{73AFB106-0161-4CA7-B568-0B9D69B099C9}" destId="{A85B71D8-1173-44D2-AEF0-E62AA841F149}" srcOrd="0" destOrd="0" presId="urn:microsoft.com/office/officeart/2005/8/layout/default"/>
    <dgm:cxn modelId="{4764DC3C-7952-4836-AC01-02385099EE51}" srcId="{E4B8B1D9-C061-4178-80A6-BB80BB98BCDC}" destId="{73AFB106-0161-4CA7-B568-0B9D69B099C9}" srcOrd="2" destOrd="0" parTransId="{93E86352-AB8A-4742-B5D8-C9CDB35A6370}" sibTransId="{60DA2E89-60AF-473E-B240-1F40A0DAA1AB}"/>
    <dgm:cxn modelId="{E8F698F6-94CF-4E4C-ADD1-79BB5125578D}" type="presOf" srcId="{E4B8B1D9-C061-4178-80A6-BB80BB98BCDC}" destId="{3FE65F5B-CBCC-47FD-AC73-4FE4A0DC000B}" srcOrd="0" destOrd="0" presId="urn:microsoft.com/office/officeart/2005/8/layout/default"/>
    <dgm:cxn modelId="{733FA879-87E1-45D7-AD0F-F38FE2B768FA}" srcId="{E4B8B1D9-C061-4178-80A6-BB80BB98BCDC}" destId="{F7A85850-CD42-473D-89B6-3B90FCB7EC86}" srcOrd="4" destOrd="0" parTransId="{3CC7D125-85F1-4E47-998C-6BA23B10BB03}" sibTransId="{E6044B01-7BA7-43AE-A198-88EFFCBE9644}"/>
    <dgm:cxn modelId="{041BBEC4-833D-4E09-8033-F07D01430A04}" type="presOf" srcId="{2A250899-2696-4055-8BB0-13D60ABC0D60}" destId="{8BD60A84-E292-490A-A151-012A8D3EB139}" srcOrd="0" destOrd="0" presId="urn:microsoft.com/office/officeart/2005/8/layout/default"/>
    <dgm:cxn modelId="{9222A6BE-FEC0-44A5-9F9D-B202A3FC56B5}" type="presOf" srcId="{F7A85850-CD42-473D-89B6-3B90FCB7EC86}" destId="{3CFBF175-6D05-4EE7-9B0B-BD7650338365}" srcOrd="0" destOrd="0" presId="urn:microsoft.com/office/officeart/2005/8/layout/default"/>
    <dgm:cxn modelId="{6AB08868-CBFC-4816-A1E2-00DFB0A31593}" srcId="{E4B8B1D9-C061-4178-80A6-BB80BB98BCDC}" destId="{6504AC0A-7D55-4018-B3A7-F170988D7ED3}" srcOrd="0" destOrd="0" parTransId="{EC68CA2E-F82A-4602-94B3-83750FB6DCD5}" sibTransId="{0FC28DF2-628F-46DB-8F64-8AD074AAA5AC}"/>
    <dgm:cxn modelId="{ED666CBF-9B58-43B2-BC48-ACD22A0B6693}" type="presOf" srcId="{2969A84B-2D46-4A31-8067-414CCEA9A133}" destId="{0BEC6C7E-2328-457F-94A8-7CFC935395CF}" srcOrd="0" destOrd="0" presId="urn:microsoft.com/office/officeart/2005/8/layout/default"/>
    <dgm:cxn modelId="{4F1E48AF-D23F-478F-9AAD-09C9F6A00917}" srcId="{E4B8B1D9-C061-4178-80A6-BB80BB98BCDC}" destId="{2969A84B-2D46-4A31-8067-414CCEA9A133}" srcOrd="1" destOrd="0" parTransId="{EE16F71A-0336-4C75-966A-7561CD0D4FFC}" sibTransId="{55B9ED65-F35A-4509-9264-F3779431ACA9}"/>
    <dgm:cxn modelId="{3D256513-3236-4FCE-A344-E1DAC8B9F054}" type="presOf" srcId="{6504AC0A-7D55-4018-B3A7-F170988D7ED3}" destId="{6E371947-BDE4-4AAE-8AA8-CEC2188A051C}" srcOrd="0" destOrd="0" presId="urn:microsoft.com/office/officeart/2005/8/layout/default"/>
    <dgm:cxn modelId="{A2BE1231-8BAB-4C72-9B99-796358F4D706}" srcId="{E4B8B1D9-C061-4178-80A6-BB80BB98BCDC}" destId="{2A250899-2696-4055-8BB0-13D60ABC0D60}" srcOrd="3" destOrd="0" parTransId="{6856D368-90D2-48FF-9B77-66BE19F5D3DA}" sibTransId="{8F154F87-35A1-4517-95FD-B0BA0D4C5E44}"/>
    <dgm:cxn modelId="{5D0F81D6-A9A6-472C-A6D2-BC69D38E1CC7}" type="presParOf" srcId="{3FE65F5B-CBCC-47FD-AC73-4FE4A0DC000B}" destId="{6E371947-BDE4-4AAE-8AA8-CEC2188A051C}" srcOrd="0" destOrd="0" presId="urn:microsoft.com/office/officeart/2005/8/layout/default"/>
    <dgm:cxn modelId="{4E3DA141-A0E5-48E5-A1AF-148035B30C0E}" type="presParOf" srcId="{3FE65F5B-CBCC-47FD-AC73-4FE4A0DC000B}" destId="{D7B40481-1B40-4F8F-BCC1-88C9D7287ED2}" srcOrd="1" destOrd="0" presId="urn:microsoft.com/office/officeart/2005/8/layout/default"/>
    <dgm:cxn modelId="{FA3F3790-BC61-44C2-BE55-A72E6A6B6B91}" type="presParOf" srcId="{3FE65F5B-CBCC-47FD-AC73-4FE4A0DC000B}" destId="{0BEC6C7E-2328-457F-94A8-7CFC935395CF}" srcOrd="2" destOrd="0" presId="urn:microsoft.com/office/officeart/2005/8/layout/default"/>
    <dgm:cxn modelId="{402B0E47-9813-4936-8DF0-7FF9AE014FC4}" type="presParOf" srcId="{3FE65F5B-CBCC-47FD-AC73-4FE4A0DC000B}" destId="{715409A5-CEB0-4D59-9F5A-3C23872AA1A5}" srcOrd="3" destOrd="0" presId="urn:microsoft.com/office/officeart/2005/8/layout/default"/>
    <dgm:cxn modelId="{D7431B85-2837-4C2D-B11B-AF4E7D2A952A}" type="presParOf" srcId="{3FE65F5B-CBCC-47FD-AC73-4FE4A0DC000B}" destId="{A85B71D8-1173-44D2-AEF0-E62AA841F149}" srcOrd="4" destOrd="0" presId="urn:microsoft.com/office/officeart/2005/8/layout/default"/>
    <dgm:cxn modelId="{6B1D9202-B1AA-47C4-A2F1-6E242A5D709B}" type="presParOf" srcId="{3FE65F5B-CBCC-47FD-AC73-4FE4A0DC000B}" destId="{366F88CC-8152-494D-A206-929EB90533A8}" srcOrd="5" destOrd="0" presId="urn:microsoft.com/office/officeart/2005/8/layout/default"/>
    <dgm:cxn modelId="{7D928CDD-6699-4E7B-A5B3-3F5F32F49679}" type="presParOf" srcId="{3FE65F5B-CBCC-47FD-AC73-4FE4A0DC000B}" destId="{8BD60A84-E292-490A-A151-012A8D3EB139}" srcOrd="6" destOrd="0" presId="urn:microsoft.com/office/officeart/2005/8/layout/default"/>
    <dgm:cxn modelId="{26F98BE6-3F65-4991-A445-5A04B6F2DE02}" type="presParOf" srcId="{3FE65F5B-CBCC-47FD-AC73-4FE4A0DC000B}" destId="{54E0564C-6FF1-4812-97C6-07945ED60BBB}" srcOrd="7" destOrd="0" presId="urn:microsoft.com/office/officeart/2005/8/layout/default"/>
    <dgm:cxn modelId="{F850B90B-E48F-4FDA-9C80-02C80960B9D2}" type="presParOf" srcId="{3FE65F5B-CBCC-47FD-AC73-4FE4A0DC000B}" destId="{3CFBF175-6D05-4EE7-9B0B-BD7650338365}" srcOrd="8" destOrd="0" presId="urn:microsoft.com/office/officeart/2005/8/layout/default"/>
    <dgm:cxn modelId="{CBB1EC23-ABA1-43CD-BD71-859A0DC27583}" type="presParOf" srcId="{3FE65F5B-CBCC-47FD-AC73-4FE4A0DC000B}" destId="{C502B11C-F1A3-4B65-96BA-B9E59ADCF756}" srcOrd="9" destOrd="0" presId="urn:microsoft.com/office/officeart/2005/8/layout/default"/>
    <dgm:cxn modelId="{4B08BB82-3DE1-4C09-9219-54E27139D3E4}" type="presParOf" srcId="{3FE65F5B-CBCC-47FD-AC73-4FE4A0DC000B}" destId="{BDC69453-4784-4039-9830-46BA83D87072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6B7CAF-C35D-447E-8661-2F446FACD29C}" type="doc">
      <dgm:prSet loTypeId="urn:microsoft.com/office/officeart/2005/8/layout/bProcess3" loCatId="process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B4F0606-C3AE-40ED-BBBF-D8818116A85B}">
      <dgm:prSet phldrT="[Text]" custT="1"/>
      <dgm:spPr/>
      <dgm:t>
        <a:bodyPr/>
        <a:lstStyle/>
        <a:p>
          <a:r>
            <a:rPr lang="en-US" sz="1850" dirty="0" err="1" smtClean="0">
              <a:latin typeface="+mj-lt"/>
              <a:cs typeface="Arial" panose="020B0604020202020204" pitchFamily="34" charset="0"/>
            </a:rPr>
            <a:t>Tanaman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bisa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dibuat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berbagai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kerajinan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tangan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karena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memiliki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serat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cukup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kuat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.</a:t>
          </a:r>
          <a:endParaRPr lang="en-US" sz="1850" dirty="0">
            <a:latin typeface="+mj-lt"/>
            <a:cs typeface="Arial" panose="020B0604020202020204" pitchFamily="34" charset="0"/>
          </a:endParaRPr>
        </a:p>
      </dgm:t>
    </dgm:pt>
    <dgm:pt modelId="{851C70BE-8336-4604-96D9-A513E647FA1E}" type="parTrans" cxnId="{51B13B35-FF30-4B2B-8C03-3EF511652BF3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BBB1220-16F8-4FAA-A3C7-BD3E54B33C65}" type="sibTrans" cxnId="{51B13B35-FF30-4B2B-8C03-3EF511652BF3}">
      <dgm:prSet/>
      <dgm:spPr>
        <a:ln w="28575"/>
      </dgm:spPr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396A1C-DA9E-4437-9AE0-1E0631B4168F}">
      <dgm:prSet phldrT="[Text]" custT="1"/>
      <dgm:spPr/>
      <dgm:t>
        <a:bodyPr/>
        <a:lstStyle/>
        <a:p>
          <a:r>
            <a:rPr lang="en-US" sz="1850" dirty="0" smtClean="0">
              <a:latin typeface="+mj-lt"/>
              <a:cs typeface="Arial" panose="020B0604020202020204" pitchFamily="34" charset="0"/>
            </a:rPr>
            <a:t>Agar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mudah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dibentuk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sebaiknya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dikeringkan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terlebih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dahulu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.</a:t>
          </a:r>
          <a:endParaRPr lang="en-US" sz="1850" dirty="0">
            <a:latin typeface="+mj-lt"/>
            <a:cs typeface="Arial" panose="020B0604020202020204" pitchFamily="34" charset="0"/>
          </a:endParaRPr>
        </a:p>
      </dgm:t>
    </dgm:pt>
    <dgm:pt modelId="{934C2622-BBB9-4866-B3D7-21869618003F}" type="parTrans" cxnId="{82A1FC01-FBC3-4526-BB5F-7BD474CB8F6B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9AC288-DA61-44BF-B290-32EEDD269AD5}" type="sibTrans" cxnId="{82A1FC01-FBC3-4526-BB5F-7BD474CB8F6B}">
      <dgm:prSet/>
      <dgm:spPr>
        <a:ln w="28575"/>
      </dgm:spPr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0CF4ED5-45BC-4A04-8BD2-05DDE1F9D60E}">
      <dgm:prSet phldrT="[Text]" custT="1"/>
      <dgm:spPr/>
      <dgm:t>
        <a:bodyPr/>
        <a:lstStyle/>
        <a:p>
          <a:r>
            <a:rPr lang="en-US" sz="1850" dirty="0" smtClean="0">
              <a:latin typeface="+mj-lt"/>
              <a:cs typeface="Arial" panose="020B0604020202020204" pitchFamily="34" charset="0"/>
            </a:rPr>
            <a:t>Hal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ini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disebabkan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merupakan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tanaman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basah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hidup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di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permukaan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air.</a:t>
          </a:r>
          <a:endParaRPr lang="en-US" sz="1850" dirty="0">
            <a:latin typeface="+mj-lt"/>
            <a:cs typeface="Arial" panose="020B0604020202020204" pitchFamily="34" charset="0"/>
          </a:endParaRPr>
        </a:p>
      </dgm:t>
    </dgm:pt>
    <dgm:pt modelId="{0BC1C93B-3DCD-4FB8-BD61-B36DFCC46F45}" type="parTrans" cxnId="{8E6D7CF4-EDCB-4593-BC78-3EA3004C31FD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D1C9842-2DBE-4B90-A257-7D6E2370F516}" type="sibTrans" cxnId="{8E6D7CF4-EDCB-4593-BC78-3EA3004C31FD}">
      <dgm:prSet/>
      <dgm:spPr>
        <a:ln w="28575"/>
      </dgm:spPr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C18B49-3C9F-4E66-90F3-ED653552C8F1}">
      <dgm:prSet phldrT="[Text]" custT="1"/>
      <dgm:spPr/>
      <dgm:t>
        <a:bodyPr/>
        <a:lstStyle/>
        <a:p>
          <a:r>
            <a:rPr lang="en-US" sz="1850" dirty="0" err="1" smtClean="0">
              <a:latin typeface="+mj-lt"/>
              <a:cs typeface="Arial" panose="020B0604020202020204" pitchFamily="34" charset="0"/>
            </a:rPr>
            <a:t>Sebelum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dikeringkan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harus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dipilih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terlebih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dahulu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untuk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mendapatkan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sudah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tua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. </a:t>
          </a:r>
          <a:endParaRPr lang="en-US" sz="1850" dirty="0">
            <a:latin typeface="+mj-lt"/>
            <a:cs typeface="Arial" panose="020B0604020202020204" pitchFamily="34" charset="0"/>
          </a:endParaRPr>
        </a:p>
      </dgm:t>
    </dgm:pt>
    <dgm:pt modelId="{7DEBE34A-73EF-40C7-A1A9-6FB8E6AF578B}" type="parTrans" cxnId="{1D28958C-94B0-4C13-8573-FFF1E94982B1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7E45D09-EC67-4654-965A-C221D8681DDB}" type="sibTrans" cxnId="{1D28958C-94B0-4C13-8573-FFF1E94982B1}">
      <dgm:prSet/>
      <dgm:spPr>
        <a:ln w="28575"/>
      </dgm:spPr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CA3228E-9301-4B85-946A-5452202F335B}">
      <dgm:prSet phldrT="[Text]" custT="1"/>
      <dgm:spPr/>
      <dgm:t>
        <a:bodyPr/>
        <a:lstStyle/>
        <a:p>
          <a:r>
            <a:rPr lang="en-US" sz="1850" dirty="0" err="1" smtClean="0">
              <a:latin typeface="+mj-lt"/>
              <a:cs typeface="Arial" panose="020B0604020202020204" pitchFamily="34" charset="0"/>
            </a:rPr>
            <a:t>Selanjutnya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penjemuran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dilakukan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selama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kurang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lebih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minimal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tujuh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hari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dengan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cara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ditempatkan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dipermukaan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tanah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sehingga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dihasilkan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bersih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lentur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kering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sempurna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tidak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tumbuh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jamur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serta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tidak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rusak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ataupun</a:t>
          </a:r>
          <a:r>
            <a:rPr lang="en-US" sz="185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dirty="0" err="1" smtClean="0">
              <a:latin typeface="+mj-lt"/>
              <a:cs typeface="Arial" panose="020B0604020202020204" pitchFamily="34" charset="0"/>
            </a:rPr>
            <a:t>busuk</a:t>
          </a:r>
          <a:endParaRPr lang="en-US" sz="1850" dirty="0">
            <a:latin typeface="+mj-lt"/>
            <a:cs typeface="Arial" panose="020B0604020202020204" pitchFamily="34" charset="0"/>
          </a:endParaRPr>
        </a:p>
      </dgm:t>
    </dgm:pt>
    <dgm:pt modelId="{38ABA999-4B32-4F7D-9D62-422B1D0193D5}" type="parTrans" cxnId="{1347CEF7-A5C4-4D1D-8330-DC1BA0A0E292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AF0515-D37E-47FD-BEFA-D0644DE64FED}" type="sibTrans" cxnId="{1347CEF7-A5C4-4D1D-8330-DC1BA0A0E292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F56FBAB-1C39-41CA-9BFA-D00B99E68F57}" type="pres">
      <dgm:prSet presAssocID="{2A6B7CAF-C35D-447E-8661-2F446FACD29C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00A5A1-CCCD-4476-82CB-4E26B4F6C5D8}" type="pres">
      <dgm:prSet presAssocID="{DB4F0606-C3AE-40ED-BBBF-D8818116A85B}" presName="node" presStyleLbl="node1" presStyleIdx="0" presStyleCnt="5" custScaleX="114905" custScaleY="1415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411C61-4628-4A01-9FFE-05E1E03C3010}" type="pres">
      <dgm:prSet presAssocID="{3BBB1220-16F8-4FAA-A3C7-BD3E54B33C65}" presName="sibTrans" presStyleLbl="sibTrans1D1" presStyleIdx="0" presStyleCnt="4"/>
      <dgm:spPr/>
      <dgm:t>
        <a:bodyPr/>
        <a:lstStyle/>
        <a:p>
          <a:endParaRPr lang="en-US"/>
        </a:p>
      </dgm:t>
    </dgm:pt>
    <dgm:pt modelId="{7FAF3121-5D27-45F2-B427-A6BC3BFE4E4B}" type="pres">
      <dgm:prSet presAssocID="{3BBB1220-16F8-4FAA-A3C7-BD3E54B33C65}" presName="connectorText" presStyleLbl="sibTrans1D1" presStyleIdx="0" presStyleCnt="4"/>
      <dgm:spPr/>
      <dgm:t>
        <a:bodyPr/>
        <a:lstStyle/>
        <a:p>
          <a:endParaRPr lang="en-US"/>
        </a:p>
      </dgm:t>
    </dgm:pt>
    <dgm:pt modelId="{C2B1C358-7BE4-4862-A6B3-B9A87D7A0D90}" type="pres">
      <dgm:prSet presAssocID="{C9396A1C-DA9E-4437-9AE0-1E0631B4168F}" presName="node" presStyleLbl="node1" presStyleIdx="1" presStyleCnt="5" custScaleX="114715" custScaleY="138049" custLinFactNeighborX="-4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02B61-885C-463C-87B3-3C388A1E0467}" type="pres">
      <dgm:prSet presAssocID="{6F9AC288-DA61-44BF-B290-32EEDD269AD5}" presName="sibTrans" presStyleLbl="sibTrans1D1" presStyleIdx="1" presStyleCnt="4"/>
      <dgm:spPr/>
      <dgm:t>
        <a:bodyPr/>
        <a:lstStyle/>
        <a:p>
          <a:endParaRPr lang="en-US"/>
        </a:p>
      </dgm:t>
    </dgm:pt>
    <dgm:pt modelId="{29FD27BB-3DAB-4623-BE01-5D2777555C4D}" type="pres">
      <dgm:prSet presAssocID="{6F9AC288-DA61-44BF-B290-32EEDD269AD5}" presName="connectorText" presStyleLbl="sibTrans1D1" presStyleIdx="1" presStyleCnt="4"/>
      <dgm:spPr/>
      <dgm:t>
        <a:bodyPr/>
        <a:lstStyle/>
        <a:p>
          <a:endParaRPr lang="en-US"/>
        </a:p>
      </dgm:t>
    </dgm:pt>
    <dgm:pt modelId="{8FA5F7A0-D9DD-46DA-B7F0-AD6C2C8F3FC4}" type="pres">
      <dgm:prSet presAssocID="{00CF4ED5-45BC-4A04-8BD2-05DDE1F9D60E}" presName="node" presStyleLbl="node1" presStyleIdx="2" presStyleCnt="5" custScaleX="124096" custScaleY="1423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E54246-7236-40BB-B320-0085D128FD4D}" type="pres">
      <dgm:prSet presAssocID="{3D1C9842-2DBE-4B90-A257-7D6E2370F516}" presName="sibTrans" presStyleLbl="sibTrans1D1" presStyleIdx="2" presStyleCnt="4"/>
      <dgm:spPr/>
      <dgm:t>
        <a:bodyPr/>
        <a:lstStyle/>
        <a:p>
          <a:endParaRPr lang="en-US"/>
        </a:p>
      </dgm:t>
    </dgm:pt>
    <dgm:pt modelId="{01F2980D-154E-41DD-98D9-935ADD76B0E9}" type="pres">
      <dgm:prSet presAssocID="{3D1C9842-2DBE-4B90-A257-7D6E2370F516}" presName="connectorText" presStyleLbl="sibTrans1D1" presStyleIdx="2" presStyleCnt="4"/>
      <dgm:spPr/>
      <dgm:t>
        <a:bodyPr/>
        <a:lstStyle/>
        <a:p>
          <a:endParaRPr lang="en-US"/>
        </a:p>
      </dgm:t>
    </dgm:pt>
    <dgm:pt modelId="{71B3942B-6A06-4FE8-99B5-AD320691AC7F}" type="pres">
      <dgm:prSet presAssocID="{68C18B49-3C9F-4E66-90F3-ED653552C8F1}" presName="node" presStyleLbl="node1" presStyleIdx="3" presStyleCnt="5" custScaleX="136057" custScaleY="141261" custLinFactNeighborY="-60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7B8C14-AD00-4393-A6A2-05B9F11ECEE5}" type="pres">
      <dgm:prSet presAssocID="{E7E45D09-EC67-4654-965A-C221D8681DDB}" presName="sibTrans" presStyleLbl="sibTrans1D1" presStyleIdx="3" presStyleCnt="4"/>
      <dgm:spPr/>
      <dgm:t>
        <a:bodyPr/>
        <a:lstStyle/>
        <a:p>
          <a:endParaRPr lang="en-US"/>
        </a:p>
      </dgm:t>
    </dgm:pt>
    <dgm:pt modelId="{B6D7C78D-CE37-4F1C-93F7-9AD0CD441D59}" type="pres">
      <dgm:prSet presAssocID="{E7E45D09-EC67-4654-965A-C221D8681DDB}" presName="connectorText" presStyleLbl="sibTrans1D1" presStyleIdx="3" presStyleCnt="4"/>
      <dgm:spPr/>
      <dgm:t>
        <a:bodyPr/>
        <a:lstStyle/>
        <a:p>
          <a:endParaRPr lang="en-US"/>
        </a:p>
      </dgm:t>
    </dgm:pt>
    <dgm:pt modelId="{E3A05369-159A-4350-9C64-F638ECCE9C23}" type="pres">
      <dgm:prSet presAssocID="{6CA3228E-9301-4B85-946A-5452202F335B}" presName="node" presStyleLbl="node1" presStyleIdx="4" presStyleCnt="5" custScaleX="231391" custScaleY="141759" custLinFactNeighborY="-581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255BD4-5DE5-4DB3-8E2F-111DAC39EC9C}" type="presOf" srcId="{6F9AC288-DA61-44BF-B290-32EEDD269AD5}" destId="{29FD27BB-3DAB-4623-BE01-5D2777555C4D}" srcOrd="1" destOrd="0" presId="urn:microsoft.com/office/officeart/2005/8/layout/bProcess3"/>
    <dgm:cxn modelId="{0719333C-5ACA-44A4-A8C4-1663D662A1F7}" type="presOf" srcId="{E7E45D09-EC67-4654-965A-C221D8681DDB}" destId="{B6D7C78D-CE37-4F1C-93F7-9AD0CD441D59}" srcOrd="1" destOrd="0" presId="urn:microsoft.com/office/officeart/2005/8/layout/bProcess3"/>
    <dgm:cxn modelId="{BA80EE23-E2C2-4D89-B3BE-08BD8E7553CD}" type="presOf" srcId="{3BBB1220-16F8-4FAA-A3C7-BD3E54B33C65}" destId="{7FAF3121-5D27-45F2-B427-A6BC3BFE4E4B}" srcOrd="1" destOrd="0" presId="urn:microsoft.com/office/officeart/2005/8/layout/bProcess3"/>
    <dgm:cxn modelId="{87C64C0D-A158-4F70-AF96-19DAD63A224D}" type="presOf" srcId="{68C18B49-3C9F-4E66-90F3-ED653552C8F1}" destId="{71B3942B-6A06-4FE8-99B5-AD320691AC7F}" srcOrd="0" destOrd="0" presId="urn:microsoft.com/office/officeart/2005/8/layout/bProcess3"/>
    <dgm:cxn modelId="{235A8511-6EDD-4ECF-86BB-9E912112326F}" type="presOf" srcId="{E7E45D09-EC67-4654-965A-C221D8681DDB}" destId="{537B8C14-AD00-4393-A6A2-05B9F11ECEE5}" srcOrd="0" destOrd="0" presId="urn:microsoft.com/office/officeart/2005/8/layout/bProcess3"/>
    <dgm:cxn modelId="{82A1FC01-FBC3-4526-BB5F-7BD474CB8F6B}" srcId="{2A6B7CAF-C35D-447E-8661-2F446FACD29C}" destId="{C9396A1C-DA9E-4437-9AE0-1E0631B4168F}" srcOrd="1" destOrd="0" parTransId="{934C2622-BBB9-4866-B3D7-21869618003F}" sibTransId="{6F9AC288-DA61-44BF-B290-32EEDD269AD5}"/>
    <dgm:cxn modelId="{A03B787F-8C1E-467C-9323-093761ECBB4A}" type="presOf" srcId="{DB4F0606-C3AE-40ED-BBBF-D8818116A85B}" destId="{4600A5A1-CCCD-4476-82CB-4E26B4F6C5D8}" srcOrd="0" destOrd="0" presId="urn:microsoft.com/office/officeart/2005/8/layout/bProcess3"/>
    <dgm:cxn modelId="{F038DACB-9206-41AC-9EC6-23D8FD30D238}" type="presOf" srcId="{3D1C9842-2DBE-4B90-A257-7D6E2370F516}" destId="{97E54246-7236-40BB-B320-0085D128FD4D}" srcOrd="0" destOrd="0" presId="urn:microsoft.com/office/officeart/2005/8/layout/bProcess3"/>
    <dgm:cxn modelId="{211F4979-B825-4508-8E17-0E60557DDF04}" type="presOf" srcId="{3BBB1220-16F8-4FAA-A3C7-BD3E54B33C65}" destId="{2E411C61-4628-4A01-9FFE-05E1E03C3010}" srcOrd="0" destOrd="0" presId="urn:microsoft.com/office/officeart/2005/8/layout/bProcess3"/>
    <dgm:cxn modelId="{1347CEF7-A5C4-4D1D-8330-DC1BA0A0E292}" srcId="{2A6B7CAF-C35D-447E-8661-2F446FACD29C}" destId="{6CA3228E-9301-4B85-946A-5452202F335B}" srcOrd="4" destOrd="0" parTransId="{38ABA999-4B32-4F7D-9D62-422B1D0193D5}" sibTransId="{F9AF0515-D37E-47FD-BEFA-D0644DE64FED}"/>
    <dgm:cxn modelId="{B4C3656A-1043-4DFD-81D3-F6397FD173D0}" type="presOf" srcId="{3D1C9842-2DBE-4B90-A257-7D6E2370F516}" destId="{01F2980D-154E-41DD-98D9-935ADD76B0E9}" srcOrd="1" destOrd="0" presId="urn:microsoft.com/office/officeart/2005/8/layout/bProcess3"/>
    <dgm:cxn modelId="{4AC621E5-3FE5-43B2-A9D8-E21A0B8773AF}" type="presOf" srcId="{C9396A1C-DA9E-4437-9AE0-1E0631B4168F}" destId="{C2B1C358-7BE4-4862-A6B3-B9A87D7A0D90}" srcOrd="0" destOrd="0" presId="urn:microsoft.com/office/officeart/2005/8/layout/bProcess3"/>
    <dgm:cxn modelId="{17400FF3-3BC4-45B8-968F-D37762BF7F7F}" type="presOf" srcId="{00CF4ED5-45BC-4A04-8BD2-05DDE1F9D60E}" destId="{8FA5F7A0-D9DD-46DA-B7F0-AD6C2C8F3FC4}" srcOrd="0" destOrd="0" presId="urn:microsoft.com/office/officeart/2005/8/layout/bProcess3"/>
    <dgm:cxn modelId="{8E6D7CF4-EDCB-4593-BC78-3EA3004C31FD}" srcId="{2A6B7CAF-C35D-447E-8661-2F446FACD29C}" destId="{00CF4ED5-45BC-4A04-8BD2-05DDE1F9D60E}" srcOrd="2" destOrd="0" parTransId="{0BC1C93B-3DCD-4FB8-BD61-B36DFCC46F45}" sibTransId="{3D1C9842-2DBE-4B90-A257-7D6E2370F516}"/>
    <dgm:cxn modelId="{1D28958C-94B0-4C13-8573-FFF1E94982B1}" srcId="{2A6B7CAF-C35D-447E-8661-2F446FACD29C}" destId="{68C18B49-3C9F-4E66-90F3-ED653552C8F1}" srcOrd="3" destOrd="0" parTransId="{7DEBE34A-73EF-40C7-A1A9-6FB8E6AF578B}" sibTransId="{E7E45D09-EC67-4654-965A-C221D8681DDB}"/>
    <dgm:cxn modelId="{82C44EE9-ACFC-44BB-A4BC-99EBACD7235E}" type="presOf" srcId="{6CA3228E-9301-4B85-946A-5452202F335B}" destId="{E3A05369-159A-4350-9C64-F638ECCE9C23}" srcOrd="0" destOrd="0" presId="urn:microsoft.com/office/officeart/2005/8/layout/bProcess3"/>
    <dgm:cxn modelId="{311ED7DF-5503-4A48-8361-C4D1104388FB}" type="presOf" srcId="{2A6B7CAF-C35D-447E-8661-2F446FACD29C}" destId="{3F56FBAB-1C39-41CA-9BFA-D00B99E68F57}" srcOrd="0" destOrd="0" presId="urn:microsoft.com/office/officeart/2005/8/layout/bProcess3"/>
    <dgm:cxn modelId="{76E8CF7B-1240-49A7-9549-CEC13A93DE10}" type="presOf" srcId="{6F9AC288-DA61-44BF-B290-32EEDD269AD5}" destId="{3FF02B61-885C-463C-87B3-3C388A1E0467}" srcOrd="0" destOrd="0" presId="urn:microsoft.com/office/officeart/2005/8/layout/bProcess3"/>
    <dgm:cxn modelId="{51B13B35-FF30-4B2B-8C03-3EF511652BF3}" srcId="{2A6B7CAF-C35D-447E-8661-2F446FACD29C}" destId="{DB4F0606-C3AE-40ED-BBBF-D8818116A85B}" srcOrd="0" destOrd="0" parTransId="{851C70BE-8336-4604-96D9-A513E647FA1E}" sibTransId="{3BBB1220-16F8-4FAA-A3C7-BD3E54B33C65}"/>
    <dgm:cxn modelId="{00676758-1100-48F7-8CFC-CBD422A0F47B}" type="presParOf" srcId="{3F56FBAB-1C39-41CA-9BFA-D00B99E68F57}" destId="{4600A5A1-CCCD-4476-82CB-4E26B4F6C5D8}" srcOrd="0" destOrd="0" presId="urn:microsoft.com/office/officeart/2005/8/layout/bProcess3"/>
    <dgm:cxn modelId="{739ABA09-D991-4557-A38F-CB1278441EF1}" type="presParOf" srcId="{3F56FBAB-1C39-41CA-9BFA-D00B99E68F57}" destId="{2E411C61-4628-4A01-9FFE-05E1E03C3010}" srcOrd="1" destOrd="0" presId="urn:microsoft.com/office/officeart/2005/8/layout/bProcess3"/>
    <dgm:cxn modelId="{2DEE4CB6-0E37-426E-B2E9-634B2D68F5D0}" type="presParOf" srcId="{2E411C61-4628-4A01-9FFE-05E1E03C3010}" destId="{7FAF3121-5D27-45F2-B427-A6BC3BFE4E4B}" srcOrd="0" destOrd="0" presId="urn:microsoft.com/office/officeart/2005/8/layout/bProcess3"/>
    <dgm:cxn modelId="{D0441C4A-6F3B-452D-A9F1-CC0DD68D126F}" type="presParOf" srcId="{3F56FBAB-1C39-41CA-9BFA-D00B99E68F57}" destId="{C2B1C358-7BE4-4862-A6B3-B9A87D7A0D90}" srcOrd="2" destOrd="0" presId="urn:microsoft.com/office/officeart/2005/8/layout/bProcess3"/>
    <dgm:cxn modelId="{096E4EA9-DC2F-49BE-8767-4BF7D05EF35B}" type="presParOf" srcId="{3F56FBAB-1C39-41CA-9BFA-D00B99E68F57}" destId="{3FF02B61-885C-463C-87B3-3C388A1E0467}" srcOrd="3" destOrd="0" presId="urn:microsoft.com/office/officeart/2005/8/layout/bProcess3"/>
    <dgm:cxn modelId="{1B582C31-6D0D-4DEA-A31B-2EDC37CA25E4}" type="presParOf" srcId="{3FF02B61-885C-463C-87B3-3C388A1E0467}" destId="{29FD27BB-3DAB-4623-BE01-5D2777555C4D}" srcOrd="0" destOrd="0" presId="urn:microsoft.com/office/officeart/2005/8/layout/bProcess3"/>
    <dgm:cxn modelId="{67CED61F-078A-4295-85C5-AD3AC6F87DF5}" type="presParOf" srcId="{3F56FBAB-1C39-41CA-9BFA-D00B99E68F57}" destId="{8FA5F7A0-D9DD-46DA-B7F0-AD6C2C8F3FC4}" srcOrd="4" destOrd="0" presId="urn:microsoft.com/office/officeart/2005/8/layout/bProcess3"/>
    <dgm:cxn modelId="{0AEE0716-7FC8-42BA-BD2F-E0139656E0EB}" type="presParOf" srcId="{3F56FBAB-1C39-41CA-9BFA-D00B99E68F57}" destId="{97E54246-7236-40BB-B320-0085D128FD4D}" srcOrd="5" destOrd="0" presId="urn:microsoft.com/office/officeart/2005/8/layout/bProcess3"/>
    <dgm:cxn modelId="{D8CDA749-57FF-44E9-9A6A-51C34727CF6F}" type="presParOf" srcId="{97E54246-7236-40BB-B320-0085D128FD4D}" destId="{01F2980D-154E-41DD-98D9-935ADD76B0E9}" srcOrd="0" destOrd="0" presId="urn:microsoft.com/office/officeart/2005/8/layout/bProcess3"/>
    <dgm:cxn modelId="{F0098D35-B073-4FC5-AFAD-CE8C145FAF13}" type="presParOf" srcId="{3F56FBAB-1C39-41CA-9BFA-D00B99E68F57}" destId="{71B3942B-6A06-4FE8-99B5-AD320691AC7F}" srcOrd="6" destOrd="0" presId="urn:microsoft.com/office/officeart/2005/8/layout/bProcess3"/>
    <dgm:cxn modelId="{B4F8ACF0-AF9E-43E0-A15B-EF56A6373BD1}" type="presParOf" srcId="{3F56FBAB-1C39-41CA-9BFA-D00B99E68F57}" destId="{537B8C14-AD00-4393-A6A2-05B9F11ECEE5}" srcOrd="7" destOrd="0" presId="urn:microsoft.com/office/officeart/2005/8/layout/bProcess3"/>
    <dgm:cxn modelId="{658970E9-5B75-473B-8670-B00EE9EC4ED6}" type="presParOf" srcId="{537B8C14-AD00-4393-A6A2-05B9F11ECEE5}" destId="{B6D7C78D-CE37-4F1C-93F7-9AD0CD441D59}" srcOrd="0" destOrd="0" presId="urn:microsoft.com/office/officeart/2005/8/layout/bProcess3"/>
    <dgm:cxn modelId="{ADD64920-72D7-4610-9FCA-38A19B07DCA8}" type="presParOf" srcId="{3F56FBAB-1C39-41CA-9BFA-D00B99E68F57}" destId="{E3A05369-159A-4350-9C64-F638ECCE9C23}" srcOrd="8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45A41E-8C86-4A1B-BEA7-A22FB5FF8D9A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BB3BD9A-89F4-44EE-B0E1-EE204E2507FA}">
      <dgm:prSet phldrT="[Text]" custT="1"/>
      <dgm:spPr>
        <a:solidFill>
          <a:schemeClr val="accent3">
            <a:lumMod val="50000"/>
          </a:schemeClr>
        </a:solidFill>
      </dgm:spPr>
      <dgm:t>
        <a:bodyPr/>
        <a:lstStyle/>
        <a:p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Jagung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biasaya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hanya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dimanfaatkan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bijinya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untuk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keperluan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pangan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,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sedangkan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kulit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dan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rambut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jagung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tidak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dimanfaatkan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lagi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sehingga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menjadi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limbah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rumah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tangga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. </a:t>
          </a:r>
          <a:endParaRPr lang="en-US" sz="2000" dirty="0">
            <a:solidFill>
              <a:schemeClr val="bg1"/>
            </a:solidFill>
            <a:latin typeface="+mj-lt"/>
            <a:cs typeface="Arial" panose="020B0604020202020204" pitchFamily="34" charset="0"/>
          </a:endParaRPr>
        </a:p>
      </dgm:t>
    </dgm:pt>
    <dgm:pt modelId="{BB9BDD1B-FA50-4016-A9A9-04AA2CF2DCE7}" type="parTrans" cxnId="{0A51D1C2-6212-44D4-BE2D-66CD735543D4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B8558A4-9D16-4014-A761-723629537E08}" type="sibTrans" cxnId="{0A51D1C2-6212-44D4-BE2D-66CD735543D4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557D9F2-961B-4BBC-B315-4B2BF6733B44}">
      <dgm:prSet phldrT="[Text]" custT="1"/>
      <dgm:spPr>
        <a:solidFill>
          <a:schemeClr val="accent5">
            <a:lumMod val="50000"/>
          </a:schemeClr>
        </a:solidFill>
      </dgm:spPr>
      <dgm:t>
        <a:bodyPr/>
        <a:lstStyle/>
        <a:p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Namun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,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ternyata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kulit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jagung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dapat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dikreasikan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menjadi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produk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kerajinan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yang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bernilai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estetik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tinggi</a:t>
          </a:r>
          <a:endParaRPr lang="en-US" sz="2000" dirty="0">
            <a:solidFill>
              <a:schemeClr val="bg1"/>
            </a:solidFill>
            <a:latin typeface="+mj-lt"/>
            <a:cs typeface="Arial" panose="020B0604020202020204" pitchFamily="34" charset="0"/>
          </a:endParaRPr>
        </a:p>
      </dgm:t>
    </dgm:pt>
    <dgm:pt modelId="{CA9473FF-C363-4546-9701-83C4DE35F7DA}" type="parTrans" cxnId="{8442FBB8-C5E9-4243-A328-C073F3500BA5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BBB78B1-789D-4BA0-B9E3-1070CA55D2BA}" type="sibTrans" cxnId="{8442FBB8-C5E9-4243-A328-C073F3500BA5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DC9913-5AC8-4114-9F38-EF7E0161FEA7}">
      <dgm:prSet phldrT="[Text]" custT="1"/>
      <dgm:spPr/>
      <dgm:t>
        <a:bodyPr/>
        <a:lstStyle/>
        <a:p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Kerajinan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kulit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jagung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dapat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dibuat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menjadi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aksesori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,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pajangan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,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atau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barang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bermanfaat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lainnya</a:t>
          </a:r>
          <a:r>
            <a:rPr lang="en-US" sz="20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. </a:t>
          </a:r>
          <a:endParaRPr lang="en-US" sz="2000" dirty="0">
            <a:solidFill>
              <a:schemeClr val="bg1"/>
            </a:solidFill>
            <a:latin typeface="+mj-lt"/>
            <a:cs typeface="Arial" panose="020B0604020202020204" pitchFamily="34" charset="0"/>
          </a:endParaRPr>
        </a:p>
      </dgm:t>
    </dgm:pt>
    <dgm:pt modelId="{CAF33CB4-68A7-40DB-B758-6D3B725A2C13}" type="parTrans" cxnId="{5EF093C8-3807-41AE-B330-4E885FF37636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83B7E0F-8FF1-410D-B3A4-FEF277DB2E57}" type="sibTrans" cxnId="{5EF093C8-3807-41AE-B330-4E885FF37636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F3B353-051A-4C19-A4A5-908114C800CC}" type="pres">
      <dgm:prSet presAssocID="{3445A41E-8C86-4A1B-BEA7-A22FB5FF8D9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68DA7C29-D98F-4F89-9723-4E47D94302DB}" type="pres">
      <dgm:prSet presAssocID="{3445A41E-8C86-4A1B-BEA7-A22FB5FF8D9A}" presName="Name1" presStyleCnt="0"/>
      <dgm:spPr/>
      <dgm:t>
        <a:bodyPr/>
        <a:lstStyle/>
        <a:p>
          <a:endParaRPr lang="en-US"/>
        </a:p>
      </dgm:t>
    </dgm:pt>
    <dgm:pt modelId="{CA034E09-A4C4-4A3B-AB87-72A1CE4C8269}" type="pres">
      <dgm:prSet presAssocID="{3445A41E-8C86-4A1B-BEA7-A22FB5FF8D9A}" presName="cycle" presStyleCnt="0"/>
      <dgm:spPr/>
      <dgm:t>
        <a:bodyPr/>
        <a:lstStyle/>
        <a:p>
          <a:endParaRPr lang="en-US"/>
        </a:p>
      </dgm:t>
    </dgm:pt>
    <dgm:pt modelId="{3684FD65-D7A5-47B1-9872-C3E34365DDD2}" type="pres">
      <dgm:prSet presAssocID="{3445A41E-8C86-4A1B-BEA7-A22FB5FF8D9A}" presName="srcNode" presStyleLbl="node1" presStyleIdx="0" presStyleCnt="3"/>
      <dgm:spPr/>
      <dgm:t>
        <a:bodyPr/>
        <a:lstStyle/>
        <a:p>
          <a:endParaRPr lang="en-US"/>
        </a:p>
      </dgm:t>
    </dgm:pt>
    <dgm:pt modelId="{D9CA9BD6-6D7B-4004-A21B-D43C0E12D131}" type="pres">
      <dgm:prSet presAssocID="{3445A41E-8C86-4A1B-BEA7-A22FB5FF8D9A}" presName="conn" presStyleLbl="parChTrans1D2" presStyleIdx="0" presStyleCnt="1"/>
      <dgm:spPr/>
      <dgm:t>
        <a:bodyPr/>
        <a:lstStyle/>
        <a:p>
          <a:endParaRPr lang="en-US"/>
        </a:p>
      </dgm:t>
    </dgm:pt>
    <dgm:pt modelId="{B68B9E15-8ED0-4F0D-B26A-5A1C9F389D34}" type="pres">
      <dgm:prSet presAssocID="{3445A41E-8C86-4A1B-BEA7-A22FB5FF8D9A}" presName="extraNode" presStyleLbl="node1" presStyleIdx="0" presStyleCnt="3"/>
      <dgm:spPr/>
      <dgm:t>
        <a:bodyPr/>
        <a:lstStyle/>
        <a:p>
          <a:endParaRPr lang="en-US"/>
        </a:p>
      </dgm:t>
    </dgm:pt>
    <dgm:pt modelId="{FE10D390-5097-445F-B935-B230A83CD125}" type="pres">
      <dgm:prSet presAssocID="{3445A41E-8C86-4A1B-BEA7-A22FB5FF8D9A}" presName="dstNode" presStyleLbl="node1" presStyleIdx="0" presStyleCnt="3"/>
      <dgm:spPr/>
      <dgm:t>
        <a:bodyPr/>
        <a:lstStyle/>
        <a:p>
          <a:endParaRPr lang="en-US"/>
        </a:p>
      </dgm:t>
    </dgm:pt>
    <dgm:pt modelId="{E969F274-A752-496E-BB70-0CA91AF5AF47}" type="pres">
      <dgm:prSet presAssocID="{9BB3BD9A-89F4-44EE-B0E1-EE204E2507FA}" presName="text_1" presStyleLbl="node1" presStyleIdx="0" presStyleCnt="3" custScaleY="1412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9A4E4A-D6EE-45ED-81CD-167A2BD811FA}" type="pres">
      <dgm:prSet presAssocID="{9BB3BD9A-89F4-44EE-B0E1-EE204E2507FA}" presName="accent_1" presStyleCnt="0"/>
      <dgm:spPr/>
      <dgm:t>
        <a:bodyPr/>
        <a:lstStyle/>
        <a:p>
          <a:endParaRPr lang="en-US"/>
        </a:p>
      </dgm:t>
    </dgm:pt>
    <dgm:pt modelId="{80F3EF1B-A1B2-4E17-9EBC-B5D80822E429}" type="pres">
      <dgm:prSet presAssocID="{9BB3BD9A-89F4-44EE-B0E1-EE204E2507FA}" presName="accentRepeatNode" presStyleLbl="solidFgAcc1" presStyleIdx="0" presStyleCnt="3" custScaleX="112963" custScaleY="113006"/>
      <dgm:spPr/>
      <dgm:t>
        <a:bodyPr/>
        <a:lstStyle/>
        <a:p>
          <a:endParaRPr lang="en-US"/>
        </a:p>
      </dgm:t>
    </dgm:pt>
    <dgm:pt modelId="{8ECFF607-87CC-4717-8C29-4AB813FDBD9C}" type="pres">
      <dgm:prSet presAssocID="{5557D9F2-961B-4BBC-B315-4B2BF6733B44}" presName="text_2" presStyleLbl="node1" presStyleIdx="1" presStyleCnt="3" custScaleY="1408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56E2C2-A7F1-4537-839F-796FDCDDFA5A}" type="pres">
      <dgm:prSet presAssocID="{5557D9F2-961B-4BBC-B315-4B2BF6733B44}" presName="accent_2" presStyleCnt="0"/>
      <dgm:spPr/>
      <dgm:t>
        <a:bodyPr/>
        <a:lstStyle/>
        <a:p>
          <a:endParaRPr lang="en-US"/>
        </a:p>
      </dgm:t>
    </dgm:pt>
    <dgm:pt modelId="{D17A6995-18E0-43E4-95B1-E28B3D0C4750}" type="pres">
      <dgm:prSet presAssocID="{5557D9F2-961B-4BBC-B315-4B2BF6733B44}" presName="accentRepeatNode" presStyleLbl="solidFgAcc1" presStyleIdx="1" presStyleCnt="3" custScaleX="112704" custScaleY="112685"/>
      <dgm:spPr/>
      <dgm:t>
        <a:bodyPr/>
        <a:lstStyle/>
        <a:p>
          <a:endParaRPr lang="en-US"/>
        </a:p>
      </dgm:t>
    </dgm:pt>
    <dgm:pt modelId="{36C930CF-6E73-47BB-B09B-F1E75A46F025}" type="pres">
      <dgm:prSet presAssocID="{E9DC9913-5AC8-4114-9F38-EF7E0161FEA7}" presName="text_3" presStyleLbl="node1" presStyleIdx="2" presStyleCnt="3" custScaleY="14045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76C81F-27AF-4ECE-B6D9-4F853B317B57}" type="pres">
      <dgm:prSet presAssocID="{E9DC9913-5AC8-4114-9F38-EF7E0161FEA7}" presName="accent_3" presStyleCnt="0"/>
      <dgm:spPr/>
      <dgm:t>
        <a:bodyPr/>
        <a:lstStyle/>
        <a:p>
          <a:endParaRPr lang="en-US"/>
        </a:p>
      </dgm:t>
    </dgm:pt>
    <dgm:pt modelId="{DE73ED14-8E80-4952-BF93-FE6594308EBA}" type="pres">
      <dgm:prSet presAssocID="{E9DC9913-5AC8-4114-9F38-EF7E0161FEA7}" presName="accentRepeatNode" presStyleLbl="solidFgAcc1" presStyleIdx="2" presStyleCnt="3" custScaleX="106778" custScaleY="112364"/>
      <dgm:spPr/>
      <dgm:t>
        <a:bodyPr/>
        <a:lstStyle/>
        <a:p>
          <a:endParaRPr lang="en-US"/>
        </a:p>
      </dgm:t>
    </dgm:pt>
  </dgm:ptLst>
  <dgm:cxnLst>
    <dgm:cxn modelId="{8442FBB8-C5E9-4243-A328-C073F3500BA5}" srcId="{3445A41E-8C86-4A1B-BEA7-A22FB5FF8D9A}" destId="{5557D9F2-961B-4BBC-B315-4B2BF6733B44}" srcOrd="1" destOrd="0" parTransId="{CA9473FF-C363-4546-9701-83C4DE35F7DA}" sibTransId="{2BBB78B1-789D-4BA0-B9E3-1070CA55D2BA}"/>
    <dgm:cxn modelId="{0A51D1C2-6212-44D4-BE2D-66CD735543D4}" srcId="{3445A41E-8C86-4A1B-BEA7-A22FB5FF8D9A}" destId="{9BB3BD9A-89F4-44EE-B0E1-EE204E2507FA}" srcOrd="0" destOrd="0" parTransId="{BB9BDD1B-FA50-4016-A9A9-04AA2CF2DCE7}" sibTransId="{EB8558A4-9D16-4014-A761-723629537E08}"/>
    <dgm:cxn modelId="{B63C5E34-5E25-491E-BA8D-5F8E055A1B7B}" type="presOf" srcId="{E9DC9913-5AC8-4114-9F38-EF7E0161FEA7}" destId="{36C930CF-6E73-47BB-B09B-F1E75A46F025}" srcOrd="0" destOrd="0" presId="urn:microsoft.com/office/officeart/2008/layout/VerticalCurvedList"/>
    <dgm:cxn modelId="{EA957116-44F1-426F-BCE5-2FAA0D4CAA04}" type="presOf" srcId="{EB8558A4-9D16-4014-A761-723629537E08}" destId="{D9CA9BD6-6D7B-4004-A21B-D43C0E12D131}" srcOrd="0" destOrd="0" presId="urn:microsoft.com/office/officeart/2008/layout/VerticalCurvedList"/>
    <dgm:cxn modelId="{5EF093C8-3807-41AE-B330-4E885FF37636}" srcId="{3445A41E-8C86-4A1B-BEA7-A22FB5FF8D9A}" destId="{E9DC9913-5AC8-4114-9F38-EF7E0161FEA7}" srcOrd="2" destOrd="0" parTransId="{CAF33CB4-68A7-40DB-B758-6D3B725A2C13}" sibTransId="{483B7E0F-8FF1-410D-B3A4-FEF277DB2E57}"/>
    <dgm:cxn modelId="{C0E4C66B-4137-4D36-8886-157C2F609294}" type="presOf" srcId="{5557D9F2-961B-4BBC-B315-4B2BF6733B44}" destId="{8ECFF607-87CC-4717-8C29-4AB813FDBD9C}" srcOrd="0" destOrd="0" presId="urn:microsoft.com/office/officeart/2008/layout/VerticalCurvedList"/>
    <dgm:cxn modelId="{8227FE0B-F9B8-4186-8159-D5D26E753CF9}" type="presOf" srcId="{9BB3BD9A-89F4-44EE-B0E1-EE204E2507FA}" destId="{E969F274-A752-496E-BB70-0CA91AF5AF47}" srcOrd="0" destOrd="0" presId="urn:microsoft.com/office/officeart/2008/layout/VerticalCurvedList"/>
    <dgm:cxn modelId="{AF84AC0B-2515-4CB6-BF3A-C92061678D12}" type="presOf" srcId="{3445A41E-8C86-4A1B-BEA7-A22FB5FF8D9A}" destId="{06F3B353-051A-4C19-A4A5-908114C800CC}" srcOrd="0" destOrd="0" presId="urn:microsoft.com/office/officeart/2008/layout/VerticalCurvedList"/>
    <dgm:cxn modelId="{E9EFC7CA-5974-4932-BE67-71D9DF3146BB}" type="presParOf" srcId="{06F3B353-051A-4C19-A4A5-908114C800CC}" destId="{68DA7C29-D98F-4F89-9723-4E47D94302DB}" srcOrd="0" destOrd="0" presId="urn:microsoft.com/office/officeart/2008/layout/VerticalCurvedList"/>
    <dgm:cxn modelId="{9AEEB428-EBBF-4FF5-9280-FF38DCAB7EF3}" type="presParOf" srcId="{68DA7C29-D98F-4F89-9723-4E47D94302DB}" destId="{CA034E09-A4C4-4A3B-AB87-72A1CE4C8269}" srcOrd="0" destOrd="0" presId="urn:microsoft.com/office/officeart/2008/layout/VerticalCurvedList"/>
    <dgm:cxn modelId="{3D465731-0239-4A60-9076-C266916B8D45}" type="presParOf" srcId="{CA034E09-A4C4-4A3B-AB87-72A1CE4C8269}" destId="{3684FD65-D7A5-47B1-9872-C3E34365DDD2}" srcOrd="0" destOrd="0" presId="urn:microsoft.com/office/officeart/2008/layout/VerticalCurvedList"/>
    <dgm:cxn modelId="{98392741-D95E-462A-977D-98835D76172B}" type="presParOf" srcId="{CA034E09-A4C4-4A3B-AB87-72A1CE4C8269}" destId="{D9CA9BD6-6D7B-4004-A21B-D43C0E12D131}" srcOrd="1" destOrd="0" presId="urn:microsoft.com/office/officeart/2008/layout/VerticalCurvedList"/>
    <dgm:cxn modelId="{FD778C1D-9DEE-421F-8072-C5F4CD905A72}" type="presParOf" srcId="{CA034E09-A4C4-4A3B-AB87-72A1CE4C8269}" destId="{B68B9E15-8ED0-4F0D-B26A-5A1C9F389D34}" srcOrd="2" destOrd="0" presId="urn:microsoft.com/office/officeart/2008/layout/VerticalCurvedList"/>
    <dgm:cxn modelId="{D0FF416E-D2D3-4348-8C00-C715494E403C}" type="presParOf" srcId="{CA034E09-A4C4-4A3B-AB87-72A1CE4C8269}" destId="{FE10D390-5097-445F-B935-B230A83CD125}" srcOrd="3" destOrd="0" presId="urn:microsoft.com/office/officeart/2008/layout/VerticalCurvedList"/>
    <dgm:cxn modelId="{203F06D2-8E6A-45A9-A1CC-7DF9AC436E5C}" type="presParOf" srcId="{68DA7C29-D98F-4F89-9723-4E47D94302DB}" destId="{E969F274-A752-496E-BB70-0CA91AF5AF47}" srcOrd="1" destOrd="0" presId="urn:microsoft.com/office/officeart/2008/layout/VerticalCurvedList"/>
    <dgm:cxn modelId="{E5E39DD0-A251-4ACC-A396-81C352A02744}" type="presParOf" srcId="{68DA7C29-D98F-4F89-9723-4E47D94302DB}" destId="{059A4E4A-D6EE-45ED-81CD-167A2BD811FA}" srcOrd="2" destOrd="0" presId="urn:microsoft.com/office/officeart/2008/layout/VerticalCurvedList"/>
    <dgm:cxn modelId="{37568F71-A13E-4E20-9845-678DA05EAF96}" type="presParOf" srcId="{059A4E4A-D6EE-45ED-81CD-167A2BD811FA}" destId="{80F3EF1B-A1B2-4E17-9EBC-B5D80822E429}" srcOrd="0" destOrd="0" presId="urn:microsoft.com/office/officeart/2008/layout/VerticalCurvedList"/>
    <dgm:cxn modelId="{4D556DF0-80F4-435D-9E75-0197552BED61}" type="presParOf" srcId="{68DA7C29-D98F-4F89-9723-4E47D94302DB}" destId="{8ECFF607-87CC-4717-8C29-4AB813FDBD9C}" srcOrd="3" destOrd="0" presId="urn:microsoft.com/office/officeart/2008/layout/VerticalCurvedList"/>
    <dgm:cxn modelId="{AE8A0AAE-860F-401B-982D-6ED40B045B51}" type="presParOf" srcId="{68DA7C29-D98F-4F89-9723-4E47D94302DB}" destId="{FB56E2C2-A7F1-4537-839F-796FDCDDFA5A}" srcOrd="4" destOrd="0" presId="urn:microsoft.com/office/officeart/2008/layout/VerticalCurvedList"/>
    <dgm:cxn modelId="{D24D8E42-94A4-4C1F-88AE-F302089237C1}" type="presParOf" srcId="{FB56E2C2-A7F1-4537-839F-796FDCDDFA5A}" destId="{D17A6995-18E0-43E4-95B1-E28B3D0C4750}" srcOrd="0" destOrd="0" presId="urn:microsoft.com/office/officeart/2008/layout/VerticalCurvedList"/>
    <dgm:cxn modelId="{EBE82B73-02AD-4981-B3F3-661E9DA30A3C}" type="presParOf" srcId="{68DA7C29-D98F-4F89-9723-4E47D94302DB}" destId="{36C930CF-6E73-47BB-B09B-F1E75A46F025}" srcOrd="5" destOrd="0" presId="urn:microsoft.com/office/officeart/2008/layout/VerticalCurvedList"/>
    <dgm:cxn modelId="{3A2425BF-E774-49E7-ADC1-5E0EC09E2465}" type="presParOf" srcId="{68DA7C29-D98F-4F89-9723-4E47D94302DB}" destId="{4F76C81F-27AF-4ECE-B6D9-4F853B317B57}" srcOrd="6" destOrd="0" presId="urn:microsoft.com/office/officeart/2008/layout/VerticalCurvedList"/>
    <dgm:cxn modelId="{D3C5DB26-FB70-4279-A10E-340F23402D04}" type="presParOf" srcId="{4F76C81F-27AF-4ECE-B6D9-4F853B317B57}" destId="{DE73ED14-8E80-4952-BF93-FE6594308EB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2A9D3E8-3052-4858-A2EA-35BB9E3B24FB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01BE3332-057C-4985-93E3-436052E49435}">
      <dgm:prSet phldrT="[Text]" custT="1"/>
      <dgm:spPr/>
      <dgm:t>
        <a:bodyPr/>
        <a:lstStyle/>
        <a:p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Daun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Pandan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pada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umumnya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digunakan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sebagai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bahan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pewarna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alami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atau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penyedap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makanan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C81917-6235-47B6-94D3-D712EF2A64BB}" type="parTrans" cxnId="{33E1B4EB-EE44-4089-8B0B-62A3ED992674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5AB497-2AD6-441D-967D-4F1B45A1EFF6}" type="sibTrans" cxnId="{33E1B4EB-EE44-4089-8B0B-62A3ED992674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A1953C-F55A-4F91-96F6-A28B2345B31A}">
      <dgm:prSet phldrT="[Text]" custT="1"/>
      <dgm:spPr/>
      <dgm:t>
        <a:bodyPr/>
        <a:lstStyle/>
        <a:p>
          <a:r>
            <a:rPr lang="en-US" sz="1900" smtClean="0">
              <a:latin typeface="Arial" panose="020B0604020202020204" pitchFamily="34" charset="0"/>
              <a:cs typeface="Arial" panose="020B0604020202020204" pitchFamily="34" charset="0"/>
            </a:rPr>
            <a:t>Namun, pandan merupakan tanaman nonkayu yang termasuk serat alam sehingga dimanfaatkan sebagai bahan membuat kerajinan.</a:t>
          </a:r>
          <a:endParaRPr lang="en-US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292915-CE4D-4035-8A21-F9AB8221C21E}" type="parTrans" cxnId="{A03C1072-68FB-4CF6-94EC-DE60F71FED07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B3EE47-49B6-48C7-BCA6-B854935B6273}" type="sibTrans" cxnId="{A03C1072-68FB-4CF6-94EC-DE60F71FED07}">
      <dgm:prSet/>
      <dgm:spPr/>
      <dgm:t>
        <a:bodyPr/>
        <a:lstStyle/>
        <a:p>
          <a:endParaRPr lang="en-US" sz="19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D148FE-B638-4842-B9A9-4D98FDBECDC1}">
      <dgm:prSet phldrT="[Text]" custT="1"/>
      <dgm:spPr/>
      <dgm:t>
        <a:bodyPr/>
        <a:lstStyle/>
        <a:p>
          <a:r>
            <a:rPr lang="en-US" sz="1900" smtClean="0">
              <a:latin typeface="Arial" panose="020B0604020202020204" pitchFamily="34" charset="0"/>
              <a:cs typeface="Arial" panose="020B0604020202020204" pitchFamily="34" charset="0"/>
            </a:rPr>
            <a:t>Saat ini beberapa pengrajin juga memanfaatkan pandan sebagai bahan membuat kerajinan yang menarik.</a:t>
          </a:r>
          <a:endParaRPr lang="en-US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50B996-4097-406E-9793-87A0C98E036F}" type="parTrans" cxnId="{B590EC04-E3BF-4657-BD18-77DFE22CDD44}">
      <dgm:prSet/>
      <dgm:spPr/>
      <dgm:t>
        <a:bodyPr/>
        <a:lstStyle/>
        <a:p>
          <a:endParaRPr lang="en-US" sz="1900"/>
        </a:p>
      </dgm:t>
    </dgm:pt>
    <dgm:pt modelId="{EA299BF9-5B49-4AD4-A205-12C41A54F422}" type="sibTrans" cxnId="{B590EC04-E3BF-4657-BD18-77DFE22CDD44}">
      <dgm:prSet/>
      <dgm:spPr/>
      <dgm:t>
        <a:bodyPr/>
        <a:lstStyle/>
        <a:p>
          <a:endParaRPr lang="en-US" sz="1900"/>
        </a:p>
      </dgm:t>
    </dgm:pt>
    <dgm:pt modelId="{CC51F473-7076-4ACF-81B5-598D73ADCB85}">
      <dgm:prSet phldrT="[Text]" custT="1"/>
      <dgm:spPr/>
      <dgm:t>
        <a:bodyPr/>
        <a:lstStyle/>
        <a:p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Hal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ini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semakin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bertambah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nila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guna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daun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pandan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sebagai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produk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alam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yang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bermanfaat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bagi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dirty="0" err="1" smtClean="0">
              <a:latin typeface="Arial" panose="020B0604020202020204" pitchFamily="34" charset="0"/>
              <a:cs typeface="Arial" panose="020B0604020202020204" pitchFamily="34" charset="0"/>
            </a:rPr>
            <a:t>manusia</a:t>
          </a:r>
          <a:r>
            <a:rPr lang="en-US" sz="1900" dirty="0" smtClean="0">
              <a:latin typeface="Arial" panose="020B0604020202020204" pitchFamily="34" charset="0"/>
              <a:cs typeface="Arial" panose="020B0604020202020204" pitchFamily="34" charset="0"/>
            </a:rPr>
            <a:t>. </a:t>
          </a:r>
          <a:endParaRPr lang="en-US" sz="19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DF8F851-0AD6-407B-9108-37DB1C10079B}" type="parTrans" cxnId="{120A061E-5D47-4AB5-B12E-2678E5F949A0}">
      <dgm:prSet/>
      <dgm:spPr/>
      <dgm:t>
        <a:bodyPr/>
        <a:lstStyle/>
        <a:p>
          <a:endParaRPr lang="en-US" sz="1900"/>
        </a:p>
      </dgm:t>
    </dgm:pt>
    <dgm:pt modelId="{1E040DE4-AFE4-4EAA-B9C4-1F1B5DC5C93B}" type="sibTrans" cxnId="{120A061E-5D47-4AB5-B12E-2678E5F949A0}">
      <dgm:prSet/>
      <dgm:spPr/>
      <dgm:t>
        <a:bodyPr/>
        <a:lstStyle/>
        <a:p>
          <a:endParaRPr lang="en-US" sz="1900"/>
        </a:p>
      </dgm:t>
    </dgm:pt>
    <dgm:pt modelId="{B6295FDD-4BE5-4350-BECE-1E314B46C56A}" type="pres">
      <dgm:prSet presAssocID="{D2A9D3E8-3052-4858-A2EA-35BB9E3B24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A72FDE5-90D8-44B7-826E-BD5D985FEBEE}" type="pres">
      <dgm:prSet presAssocID="{01BE3332-057C-4985-93E3-436052E49435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B3FCC2-112D-46F9-9309-72BBDCBCAE26}" type="pres">
      <dgm:prSet presAssocID="{685AB497-2AD6-441D-967D-4F1B45A1EFF6}" presName="spacer" presStyleCnt="0"/>
      <dgm:spPr/>
      <dgm:t>
        <a:bodyPr/>
        <a:lstStyle/>
        <a:p>
          <a:endParaRPr lang="en-US"/>
        </a:p>
      </dgm:t>
    </dgm:pt>
    <dgm:pt modelId="{E5695DCC-5E5B-4B33-9C18-E12FE7012D10}" type="pres">
      <dgm:prSet presAssocID="{11A1953C-F55A-4F91-96F6-A28B2345B31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D7DBB2-BD58-4FB6-8EB1-816E6D6F5CA2}" type="pres">
      <dgm:prSet presAssocID="{08B3EE47-49B6-48C7-BCA6-B854935B6273}" presName="spacer" presStyleCnt="0"/>
      <dgm:spPr/>
      <dgm:t>
        <a:bodyPr/>
        <a:lstStyle/>
        <a:p>
          <a:endParaRPr lang="en-US"/>
        </a:p>
      </dgm:t>
    </dgm:pt>
    <dgm:pt modelId="{EFEA10DC-A9D9-4627-AF04-5895AB934F6D}" type="pres">
      <dgm:prSet presAssocID="{99D148FE-B638-4842-B9A9-4D98FDBECDC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982398-D95C-4557-B943-F1324A8C854A}" type="pres">
      <dgm:prSet presAssocID="{EA299BF9-5B49-4AD4-A205-12C41A54F422}" presName="spacer" presStyleCnt="0"/>
      <dgm:spPr/>
      <dgm:t>
        <a:bodyPr/>
        <a:lstStyle/>
        <a:p>
          <a:endParaRPr lang="en-US"/>
        </a:p>
      </dgm:t>
    </dgm:pt>
    <dgm:pt modelId="{F1927B50-98AF-4B78-B806-098A80A4C8D6}" type="pres">
      <dgm:prSet presAssocID="{CC51F473-7076-4ACF-81B5-598D73ADCB85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0A061E-5D47-4AB5-B12E-2678E5F949A0}" srcId="{D2A9D3E8-3052-4858-A2EA-35BB9E3B24FB}" destId="{CC51F473-7076-4ACF-81B5-598D73ADCB85}" srcOrd="3" destOrd="0" parTransId="{BDF8F851-0AD6-407B-9108-37DB1C10079B}" sibTransId="{1E040DE4-AFE4-4EAA-B9C4-1F1B5DC5C93B}"/>
    <dgm:cxn modelId="{699F49D0-3AE9-4E52-8DF3-739EA47978C8}" type="presOf" srcId="{11A1953C-F55A-4F91-96F6-A28B2345B31A}" destId="{E5695DCC-5E5B-4B33-9C18-E12FE7012D10}" srcOrd="0" destOrd="0" presId="urn:microsoft.com/office/officeart/2005/8/layout/vList2"/>
    <dgm:cxn modelId="{33E1B4EB-EE44-4089-8B0B-62A3ED992674}" srcId="{D2A9D3E8-3052-4858-A2EA-35BB9E3B24FB}" destId="{01BE3332-057C-4985-93E3-436052E49435}" srcOrd="0" destOrd="0" parTransId="{5BC81917-6235-47B6-94D3-D712EF2A64BB}" sibTransId="{685AB497-2AD6-441D-967D-4F1B45A1EFF6}"/>
    <dgm:cxn modelId="{A03C1072-68FB-4CF6-94EC-DE60F71FED07}" srcId="{D2A9D3E8-3052-4858-A2EA-35BB9E3B24FB}" destId="{11A1953C-F55A-4F91-96F6-A28B2345B31A}" srcOrd="1" destOrd="0" parTransId="{38292915-CE4D-4035-8A21-F9AB8221C21E}" sibTransId="{08B3EE47-49B6-48C7-BCA6-B854935B6273}"/>
    <dgm:cxn modelId="{55C30DC7-4698-4750-89B3-6088FAB16B6A}" type="presOf" srcId="{01BE3332-057C-4985-93E3-436052E49435}" destId="{CA72FDE5-90D8-44B7-826E-BD5D985FEBEE}" srcOrd="0" destOrd="0" presId="urn:microsoft.com/office/officeart/2005/8/layout/vList2"/>
    <dgm:cxn modelId="{5F3800DC-08FE-420F-9AAC-BC0700536290}" type="presOf" srcId="{99D148FE-B638-4842-B9A9-4D98FDBECDC1}" destId="{EFEA10DC-A9D9-4627-AF04-5895AB934F6D}" srcOrd="0" destOrd="0" presId="urn:microsoft.com/office/officeart/2005/8/layout/vList2"/>
    <dgm:cxn modelId="{B590EC04-E3BF-4657-BD18-77DFE22CDD44}" srcId="{D2A9D3E8-3052-4858-A2EA-35BB9E3B24FB}" destId="{99D148FE-B638-4842-B9A9-4D98FDBECDC1}" srcOrd="2" destOrd="0" parTransId="{3850B996-4097-406E-9793-87A0C98E036F}" sibTransId="{EA299BF9-5B49-4AD4-A205-12C41A54F422}"/>
    <dgm:cxn modelId="{23D9C21A-9726-49B2-9851-E41E473BB4AA}" type="presOf" srcId="{D2A9D3E8-3052-4858-A2EA-35BB9E3B24FB}" destId="{B6295FDD-4BE5-4350-BECE-1E314B46C56A}" srcOrd="0" destOrd="0" presId="urn:microsoft.com/office/officeart/2005/8/layout/vList2"/>
    <dgm:cxn modelId="{8831F8FB-A663-4B3A-B17F-CCE615B1CD02}" type="presOf" srcId="{CC51F473-7076-4ACF-81B5-598D73ADCB85}" destId="{F1927B50-98AF-4B78-B806-098A80A4C8D6}" srcOrd="0" destOrd="0" presId="urn:microsoft.com/office/officeart/2005/8/layout/vList2"/>
    <dgm:cxn modelId="{D3B064EE-CDBF-4B8C-B8C4-6272CAB38B0E}" type="presParOf" srcId="{B6295FDD-4BE5-4350-BECE-1E314B46C56A}" destId="{CA72FDE5-90D8-44B7-826E-BD5D985FEBEE}" srcOrd="0" destOrd="0" presId="urn:microsoft.com/office/officeart/2005/8/layout/vList2"/>
    <dgm:cxn modelId="{02FAF12A-543C-4978-8263-E5C7C7E9CCFB}" type="presParOf" srcId="{B6295FDD-4BE5-4350-BECE-1E314B46C56A}" destId="{0AB3FCC2-112D-46F9-9309-72BBDCBCAE26}" srcOrd="1" destOrd="0" presId="urn:microsoft.com/office/officeart/2005/8/layout/vList2"/>
    <dgm:cxn modelId="{3B6371AF-A333-43C7-9DE2-91CE87AC5610}" type="presParOf" srcId="{B6295FDD-4BE5-4350-BECE-1E314B46C56A}" destId="{E5695DCC-5E5B-4B33-9C18-E12FE7012D10}" srcOrd="2" destOrd="0" presId="urn:microsoft.com/office/officeart/2005/8/layout/vList2"/>
    <dgm:cxn modelId="{6CCC27B6-6170-44DD-A174-68240ACCA143}" type="presParOf" srcId="{B6295FDD-4BE5-4350-BECE-1E314B46C56A}" destId="{E0D7DBB2-BD58-4FB6-8EB1-816E6D6F5CA2}" srcOrd="3" destOrd="0" presId="urn:microsoft.com/office/officeart/2005/8/layout/vList2"/>
    <dgm:cxn modelId="{0661FF1A-E37A-4C61-AAAD-2415AE2F5E24}" type="presParOf" srcId="{B6295FDD-4BE5-4350-BECE-1E314B46C56A}" destId="{EFEA10DC-A9D9-4627-AF04-5895AB934F6D}" srcOrd="4" destOrd="0" presId="urn:microsoft.com/office/officeart/2005/8/layout/vList2"/>
    <dgm:cxn modelId="{25910F06-0FF2-4E73-8D8C-569B9D7427E9}" type="presParOf" srcId="{B6295FDD-4BE5-4350-BECE-1E314B46C56A}" destId="{BE982398-D95C-4557-B943-F1324A8C854A}" srcOrd="5" destOrd="0" presId="urn:microsoft.com/office/officeart/2005/8/layout/vList2"/>
    <dgm:cxn modelId="{56931BF0-B358-48F3-8290-1DADDF9634FA}" type="presParOf" srcId="{B6295FDD-4BE5-4350-BECE-1E314B46C56A}" destId="{F1927B50-98AF-4B78-B806-098A80A4C8D6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2C21BBE-7D5E-4B98-9012-9E2D8115FAD3}" type="doc">
      <dgm:prSet loTypeId="urn:microsoft.com/office/officeart/2005/8/layout/list1" loCatId="list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B009C8CE-7558-4343-86BA-20EACD5C0067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1800" dirty="0" err="1" smtClean="0">
              <a:latin typeface="+mj-lt"/>
              <a:cs typeface="Arial" panose="020B0604020202020204" pitchFamily="34" charset="0"/>
            </a:rPr>
            <a:t>Kelapa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merupakan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tumbuhan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dimanfaatkan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semua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bagiannya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mulai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dari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daun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buah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hingga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batang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.</a:t>
          </a:r>
          <a:endParaRPr lang="en-US" sz="1800" dirty="0">
            <a:latin typeface="+mj-lt"/>
            <a:cs typeface="Arial" panose="020B0604020202020204" pitchFamily="34" charset="0"/>
          </a:endParaRPr>
        </a:p>
      </dgm:t>
    </dgm:pt>
    <dgm:pt modelId="{F180D819-53DC-439B-9522-44A35A4D2B23}" type="parTrans" cxnId="{0CC0625E-DA77-48BB-B2F9-0FACD4C3CA5B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63B55AE-BFF9-4F98-B925-979E5618AA01}" type="sibTrans" cxnId="{0CC0625E-DA77-48BB-B2F9-0FACD4C3CA5B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946CC82-B769-4A02-AD45-1F265B9093AF}">
      <dgm:prSet phldrT="[Text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latin typeface="+mj-lt"/>
              <a:cs typeface="Arial" panose="020B0604020202020204" pitchFamily="34" charset="0"/>
            </a:rPr>
            <a:t>Salah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satu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bagian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dari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tanaman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kelapa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dapat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dimanfaatkan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adalah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sabut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.</a:t>
          </a:r>
          <a:endParaRPr lang="en-US" sz="1800" dirty="0">
            <a:latin typeface="+mj-lt"/>
            <a:cs typeface="Arial" panose="020B0604020202020204" pitchFamily="34" charset="0"/>
          </a:endParaRPr>
        </a:p>
      </dgm:t>
    </dgm:pt>
    <dgm:pt modelId="{83BB03F0-1223-4DD0-B0DB-903851193A5A}" type="parTrans" cxnId="{4E9E7B46-A466-4DD3-A8B3-8C742F580AF1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43FB3CA-2872-4F65-8C74-F68125776F90}" type="sibTrans" cxnId="{4E9E7B46-A466-4DD3-A8B3-8C742F580AF1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DE9C26-2C86-4D6D-9BAF-B96E6820D413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n-US" sz="1800" dirty="0" err="1" smtClean="0">
              <a:latin typeface="+mj-lt"/>
              <a:cs typeface="Arial" panose="020B0604020202020204" pitchFamily="34" charset="0"/>
            </a:rPr>
            <a:t>Sabut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kelapa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terdapat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pada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buah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kelapa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.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Bagian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ini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berbentuk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serat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dapat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digunakan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untuk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berbagai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keperluan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misalnya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untuk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mencuci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piring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atau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membersihkan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kerak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.</a:t>
          </a:r>
          <a:endParaRPr lang="en-US" sz="1800" dirty="0">
            <a:latin typeface="+mj-lt"/>
            <a:cs typeface="Arial" panose="020B0604020202020204" pitchFamily="34" charset="0"/>
          </a:endParaRPr>
        </a:p>
      </dgm:t>
    </dgm:pt>
    <dgm:pt modelId="{260C7D19-3423-49FC-B6F3-EFE8CBDB768C}" type="parTrans" cxnId="{BE76C21A-18A7-4B05-8C42-A1B96BC2303B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FA8FBF5-2015-4673-A967-3EDE595D4856}" type="sibTrans" cxnId="{BE76C21A-18A7-4B05-8C42-A1B96BC2303B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4C677A-33DB-430D-AAAB-57F9BE615CAB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sz="1800" dirty="0" err="1" smtClean="0">
              <a:latin typeface="+mj-lt"/>
              <a:cs typeface="Arial" panose="020B0604020202020204" pitchFamily="34" charset="0"/>
            </a:rPr>
            <a:t>Serat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sabut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kelapa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ini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juga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dapat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dimanfaatkan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untuk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menghasilkan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produk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kerajinan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bernilai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estetik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.</a:t>
          </a:r>
          <a:endParaRPr lang="en-US" sz="1800" dirty="0">
            <a:latin typeface="+mj-lt"/>
            <a:cs typeface="Arial" panose="020B0604020202020204" pitchFamily="34" charset="0"/>
          </a:endParaRPr>
        </a:p>
      </dgm:t>
    </dgm:pt>
    <dgm:pt modelId="{E5699C1E-5656-4B11-9309-51FD1492B841}" type="parTrans" cxnId="{B3F24183-EB0A-49B3-AD82-2F0BA9F4343D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0F607D7-C09E-44B7-BD6A-E0B5752FEC77}" type="sibTrans" cxnId="{B3F24183-EB0A-49B3-AD82-2F0BA9F4343D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3261D5-C7AF-4B32-999E-53A85FC365D1}" type="pres">
      <dgm:prSet presAssocID="{D2C21BBE-7D5E-4B98-9012-9E2D8115FAD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9F21BC-17BA-4A1A-9403-E863688400C1}" type="pres">
      <dgm:prSet presAssocID="{B009C8CE-7558-4343-86BA-20EACD5C0067}" presName="parentLin" presStyleCnt="0"/>
      <dgm:spPr/>
    </dgm:pt>
    <dgm:pt modelId="{B2885D8A-098C-41C5-8975-95DF8039EBF9}" type="pres">
      <dgm:prSet presAssocID="{B009C8CE-7558-4343-86BA-20EACD5C0067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DA96998A-C268-437E-8F30-CCB017B52DF5}" type="pres">
      <dgm:prSet presAssocID="{B009C8CE-7558-4343-86BA-20EACD5C0067}" presName="parentText" presStyleLbl="node1" presStyleIdx="0" presStyleCnt="4" custScaleX="137383" custScaleY="15550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A7C4AF-226A-46E2-85F0-E48A1FF9B335}" type="pres">
      <dgm:prSet presAssocID="{B009C8CE-7558-4343-86BA-20EACD5C0067}" presName="negativeSpace" presStyleCnt="0"/>
      <dgm:spPr/>
    </dgm:pt>
    <dgm:pt modelId="{BD7D2549-607B-41AC-8DEC-237569322998}" type="pres">
      <dgm:prSet presAssocID="{B009C8CE-7558-4343-86BA-20EACD5C0067}" presName="childText" presStyleLbl="conFgAcc1" presStyleIdx="0" presStyleCnt="4">
        <dgm:presLayoutVars>
          <dgm:bulletEnabled val="1"/>
        </dgm:presLayoutVars>
      </dgm:prSet>
      <dgm:spPr/>
    </dgm:pt>
    <dgm:pt modelId="{074C0D2F-4990-41F0-A24E-CC0B04C65FE0}" type="pres">
      <dgm:prSet presAssocID="{263B55AE-BFF9-4F98-B925-979E5618AA01}" presName="spaceBetweenRectangles" presStyleCnt="0"/>
      <dgm:spPr/>
    </dgm:pt>
    <dgm:pt modelId="{6124436B-2E80-439D-A534-2033BE907416}" type="pres">
      <dgm:prSet presAssocID="{3946CC82-B769-4A02-AD45-1F265B9093AF}" presName="parentLin" presStyleCnt="0"/>
      <dgm:spPr/>
    </dgm:pt>
    <dgm:pt modelId="{5EBCB13D-D7BB-492F-A972-C6EF145274EC}" type="pres">
      <dgm:prSet presAssocID="{3946CC82-B769-4A02-AD45-1F265B9093AF}" presName="parentLeftMargin" presStyleLbl="node1" presStyleIdx="0" presStyleCnt="4"/>
      <dgm:spPr/>
      <dgm:t>
        <a:bodyPr/>
        <a:lstStyle/>
        <a:p>
          <a:endParaRPr lang="en-US"/>
        </a:p>
      </dgm:t>
    </dgm:pt>
    <dgm:pt modelId="{D889D093-B402-483F-90FB-274D6CEA509D}" type="pres">
      <dgm:prSet presAssocID="{3946CC82-B769-4A02-AD45-1F265B9093AF}" presName="parentText" presStyleLbl="node1" presStyleIdx="1" presStyleCnt="4" custScaleX="137383" custScaleY="15609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0CDAD7-8E10-446E-9936-1BDC66678CEB}" type="pres">
      <dgm:prSet presAssocID="{3946CC82-B769-4A02-AD45-1F265B9093AF}" presName="negativeSpace" presStyleCnt="0"/>
      <dgm:spPr/>
    </dgm:pt>
    <dgm:pt modelId="{40E0722B-59C1-4C39-B2D6-952DE59AD0CA}" type="pres">
      <dgm:prSet presAssocID="{3946CC82-B769-4A02-AD45-1F265B9093AF}" presName="childText" presStyleLbl="conFgAcc1" presStyleIdx="1" presStyleCnt="4">
        <dgm:presLayoutVars>
          <dgm:bulletEnabled val="1"/>
        </dgm:presLayoutVars>
      </dgm:prSet>
      <dgm:spPr/>
    </dgm:pt>
    <dgm:pt modelId="{80207AF9-00E2-4162-BA1F-C9B1DF54D94D}" type="pres">
      <dgm:prSet presAssocID="{143FB3CA-2872-4F65-8C74-F68125776F90}" presName="spaceBetweenRectangles" presStyleCnt="0"/>
      <dgm:spPr/>
    </dgm:pt>
    <dgm:pt modelId="{AB5B0206-9180-490A-9DA8-A90B509F223B}" type="pres">
      <dgm:prSet presAssocID="{8CDE9C26-2C86-4D6D-9BAF-B96E6820D413}" presName="parentLin" presStyleCnt="0"/>
      <dgm:spPr/>
    </dgm:pt>
    <dgm:pt modelId="{268ED576-E36E-4C61-9EB5-99F522940DE8}" type="pres">
      <dgm:prSet presAssocID="{8CDE9C26-2C86-4D6D-9BAF-B96E6820D413}" presName="parentLeftMargin" presStyleLbl="node1" presStyleIdx="1" presStyleCnt="4"/>
      <dgm:spPr/>
      <dgm:t>
        <a:bodyPr/>
        <a:lstStyle/>
        <a:p>
          <a:endParaRPr lang="en-US"/>
        </a:p>
      </dgm:t>
    </dgm:pt>
    <dgm:pt modelId="{6E7720C2-6F6E-41E7-B842-D7E7C44264CC}" type="pres">
      <dgm:prSet presAssocID="{8CDE9C26-2C86-4D6D-9BAF-B96E6820D413}" presName="parentText" presStyleLbl="node1" presStyleIdx="2" presStyleCnt="4" custScaleX="137383" custScaleY="22463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E310D4-17DA-4914-AAE5-21627DEAF87E}" type="pres">
      <dgm:prSet presAssocID="{8CDE9C26-2C86-4D6D-9BAF-B96E6820D413}" presName="negativeSpace" presStyleCnt="0"/>
      <dgm:spPr/>
    </dgm:pt>
    <dgm:pt modelId="{64DF14E8-71DC-4D9A-98FF-76D26D01341A}" type="pres">
      <dgm:prSet presAssocID="{8CDE9C26-2C86-4D6D-9BAF-B96E6820D413}" presName="childText" presStyleLbl="conFgAcc1" presStyleIdx="2" presStyleCnt="4">
        <dgm:presLayoutVars>
          <dgm:bulletEnabled val="1"/>
        </dgm:presLayoutVars>
      </dgm:prSet>
      <dgm:spPr/>
    </dgm:pt>
    <dgm:pt modelId="{C32D26D9-0BA1-4C33-9A6A-64B76E916F3F}" type="pres">
      <dgm:prSet presAssocID="{6FA8FBF5-2015-4673-A967-3EDE595D4856}" presName="spaceBetweenRectangles" presStyleCnt="0"/>
      <dgm:spPr/>
    </dgm:pt>
    <dgm:pt modelId="{A8EA71A5-7DC7-4AF1-9034-34AB7FA1E2D7}" type="pres">
      <dgm:prSet presAssocID="{F94C677A-33DB-430D-AAAB-57F9BE615CAB}" presName="parentLin" presStyleCnt="0"/>
      <dgm:spPr/>
    </dgm:pt>
    <dgm:pt modelId="{5CD10D87-BA6D-40E9-BC3E-89A36E4BC8B2}" type="pres">
      <dgm:prSet presAssocID="{F94C677A-33DB-430D-AAAB-57F9BE615CAB}" presName="parentLeftMargin" presStyleLbl="node1" presStyleIdx="2" presStyleCnt="4"/>
      <dgm:spPr/>
      <dgm:t>
        <a:bodyPr/>
        <a:lstStyle/>
        <a:p>
          <a:endParaRPr lang="en-US"/>
        </a:p>
      </dgm:t>
    </dgm:pt>
    <dgm:pt modelId="{39132378-4E0A-4FB9-AA0D-3DA124D65F47}" type="pres">
      <dgm:prSet presAssocID="{F94C677A-33DB-430D-AAAB-57F9BE615CAB}" presName="parentText" presStyleLbl="node1" presStyleIdx="3" presStyleCnt="4" custScaleX="137383" custScaleY="17645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A50D26-1AE3-45F5-A545-38E3D19314F8}" type="pres">
      <dgm:prSet presAssocID="{F94C677A-33DB-430D-AAAB-57F9BE615CAB}" presName="negativeSpace" presStyleCnt="0"/>
      <dgm:spPr/>
    </dgm:pt>
    <dgm:pt modelId="{6F6CF79C-A86C-48B6-8EAE-450229EDF293}" type="pres">
      <dgm:prSet presAssocID="{F94C677A-33DB-430D-AAAB-57F9BE615CA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E9E7B46-A466-4DD3-A8B3-8C742F580AF1}" srcId="{D2C21BBE-7D5E-4B98-9012-9E2D8115FAD3}" destId="{3946CC82-B769-4A02-AD45-1F265B9093AF}" srcOrd="1" destOrd="0" parTransId="{83BB03F0-1223-4DD0-B0DB-903851193A5A}" sibTransId="{143FB3CA-2872-4F65-8C74-F68125776F90}"/>
    <dgm:cxn modelId="{F55D6679-FEC5-44B7-8FC7-4AD7AD4D7D51}" type="presOf" srcId="{3946CC82-B769-4A02-AD45-1F265B9093AF}" destId="{D889D093-B402-483F-90FB-274D6CEA509D}" srcOrd="1" destOrd="0" presId="urn:microsoft.com/office/officeart/2005/8/layout/list1"/>
    <dgm:cxn modelId="{BCD24B86-3025-4B3E-B9C8-21A01F1C3E14}" type="presOf" srcId="{8CDE9C26-2C86-4D6D-9BAF-B96E6820D413}" destId="{6E7720C2-6F6E-41E7-B842-D7E7C44264CC}" srcOrd="1" destOrd="0" presId="urn:microsoft.com/office/officeart/2005/8/layout/list1"/>
    <dgm:cxn modelId="{BE76C21A-18A7-4B05-8C42-A1B96BC2303B}" srcId="{D2C21BBE-7D5E-4B98-9012-9E2D8115FAD3}" destId="{8CDE9C26-2C86-4D6D-9BAF-B96E6820D413}" srcOrd="2" destOrd="0" parTransId="{260C7D19-3423-49FC-B6F3-EFE8CBDB768C}" sibTransId="{6FA8FBF5-2015-4673-A967-3EDE595D4856}"/>
    <dgm:cxn modelId="{B3F24183-EB0A-49B3-AD82-2F0BA9F4343D}" srcId="{D2C21BBE-7D5E-4B98-9012-9E2D8115FAD3}" destId="{F94C677A-33DB-430D-AAAB-57F9BE615CAB}" srcOrd="3" destOrd="0" parTransId="{E5699C1E-5656-4B11-9309-51FD1492B841}" sibTransId="{10F607D7-C09E-44B7-BD6A-E0B5752FEC77}"/>
    <dgm:cxn modelId="{0CC0625E-DA77-48BB-B2F9-0FACD4C3CA5B}" srcId="{D2C21BBE-7D5E-4B98-9012-9E2D8115FAD3}" destId="{B009C8CE-7558-4343-86BA-20EACD5C0067}" srcOrd="0" destOrd="0" parTransId="{F180D819-53DC-439B-9522-44A35A4D2B23}" sibTransId="{263B55AE-BFF9-4F98-B925-979E5618AA01}"/>
    <dgm:cxn modelId="{076CB0CA-F589-4221-AFBD-49775DE2068C}" type="presOf" srcId="{B009C8CE-7558-4343-86BA-20EACD5C0067}" destId="{DA96998A-C268-437E-8F30-CCB017B52DF5}" srcOrd="1" destOrd="0" presId="urn:microsoft.com/office/officeart/2005/8/layout/list1"/>
    <dgm:cxn modelId="{0CB8B6A9-FB7E-4A79-94D3-3F18837A9C0E}" type="presOf" srcId="{8CDE9C26-2C86-4D6D-9BAF-B96E6820D413}" destId="{268ED576-E36E-4C61-9EB5-99F522940DE8}" srcOrd="0" destOrd="0" presId="urn:microsoft.com/office/officeart/2005/8/layout/list1"/>
    <dgm:cxn modelId="{E396BD6C-2DE6-4CCC-B4D7-4E95608BA414}" type="presOf" srcId="{B009C8CE-7558-4343-86BA-20EACD5C0067}" destId="{B2885D8A-098C-41C5-8975-95DF8039EBF9}" srcOrd="0" destOrd="0" presId="urn:microsoft.com/office/officeart/2005/8/layout/list1"/>
    <dgm:cxn modelId="{86A5F675-1960-4D97-9E05-8C290B2FAAF8}" type="presOf" srcId="{3946CC82-B769-4A02-AD45-1F265B9093AF}" destId="{5EBCB13D-D7BB-492F-A972-C6EF145274EC}" srcOrd="0" destOrd="0" presId="urn:microsoft.com/office/officeart/2005/8/layout/list1"/>
    <dgm:cxn modelId="{4FD0448D-0FC1-4AD8-9F7E-315CBB4D4330}" type="presOf" srcId="{D2C21BBE-7D5E-4B98-9012-9E2D8115FAD3}" destId="{BF3261D5-C7AF-4B32-999E-53A85FC365D1}" srcOrd="0" destOrd="0" presId="urn:microsoft.com/office/officeart/2005/8/layout/list1"/>
    <dgm:cxn modelId="{441C2B7C-FD9F-4D49-BB1A-CE357A474FFA}" type="presOf" srcId="{F94C677A-33DB-430D-AAAB-57F9BE615CAB}" destId="{5CD10D87-BA6D-40E9-BC3E-89A36E4BC8B2}" srcOrd="0" destOrd="0" presId="urn:microsoft.com/office/officeart/2005/8/layout/list1"/>
    <dgm:cxn modelId="{85F452CF-6C71-4D8E-8CAE-7BF4BC805D8D}" type="presOf" srcId="{F94C677A-33DB-430D-AAAB-57F9BE615CAB}" destId="{39132378-4E0A-4FB9-AA0D-3DA124D65F47}" srcOrd="1" destOrd="0" presId="urn:microsoft.com/office/officeart/2005/8/layout/list1"/>
    <dgm:cxn modelId="{DBC12AA9-7943-4045-A431-3E6D44C8F9A8}" type="presParOf" srcId="{BF3261D5-C7AF-4B32-999E-53A85FC365D1}" destId="{429F21BC-17BA-4A1A-9403-E863688400C1}" srcOrd="0" destOrd="0" presId="urn:microsoft.com/office/officeart/2005/8/layout/list1"/>
    <dgm:cxn modelId="{53BE057C-45B0-48A0-BBCB-C1EF541DA37F}" type="presParOf" srcId="{429F21BC-17BA-4A1A-9403-E863688400C1}" destId="{B2885D8A-098C-41C5-8975-95DF8039EBF9}" srcOrd="0" destOrd="0" presId="urn:microsoft.com/office/officeart/2005/8/layout/list1"/>
    <dgm:cxn modelId="{DE8A1E31-6CD7-43AD-B974-4E3000B9DB2F}" type="presParOf" srcId="{429F21BC-17BA-4A1A-9403-E863688400C1}" destId="{DA96998A-C268-437E-8F30-CCB017B52DF5}" srcOrd="1" destOrd="0" presId="urn:microsoft.com/office/officeart/2005/8/layout/list1"/>
    <dgm:cxn modelId="{55A2FEDD-1DE1-4845-988B-0DA24695E3DF}" type="presParOf" srcId="{BF3261D5-C7AF-4B32-999E-53A85FC365D1}" destId="{0AA7C4AF-226A-46E2-85F0-E48A1FF9B335}" srcOrd="1" destOrd="0" presId="urn:microsoft.com/office/officeart/2005/8/layout/list1"/>
    <dgm:cxn modelId="{DA1658C1-FF6C-4EEE-B26F-2F308157810D}" type="presParOf" srcId="{BF3261D5-C7AF-4B32-999E-53A85FC365D1}" destId="{BD7D2549-607B-41AC-8DEC-237569322998}" srcOrd="2" destOrd="0" presId="urn:microsoft.com/office/officeart/2005/8/layout/list1"/>
    <dgm:cxn modelId="{2AC333EE-F51D-4B4A-8EC1-AEA850E218DB}" type="presParOf" srcId="{BF3261D5-C7AF-4B32-999E-53A85FC365D1}" destId="{074C0D2F-4990-41F0-A24E-CC0B04C65FE0}" srcOrd="3" destOrd="0" presId="urn:microsoft.com/office/officeart/2005/8/layout/list1"/>
    <dgm:cxn modelId="{74050142-2494-4F5E-9D0E-C5B54633CBD1}" type="presParOf" srcId="{BF3261D5-C7AF-4B32-999E-53A85FC365D1}" destId="{6124436B-2E80-439D-A534-2033BE907416}" srcOrd="4" destOrd="0" presId="urn:microsoft.com/office/officeart/2005/8/layout/list1"/>
    <dgm:cxn modelId="{B709D13A-F40C-4B42-B3A0-864057E3D501}" type="presParOf" srcId="{6124436B-2E80-439D-A534-2033BE907416}" destId="{5EBCB13D-D7BB-492F-A972-C6EF145274EC}" srcOrd="0" destOrd="0" presId="urn:microsoft.com/office/officeart/2005/8/layout/list1"/>
    <dgm:cxn modelId="{79FB70EE-B3BC-4029-B2F2-B68919C5052D}" type="presParOf" srcId="{6124436B-2E80-439D-A534-2033BE907416}" destId="{D889D093-B402-483F-90FB-274D6CEA509D}" srcOrd="1" destOrd="0" presId="urn:microsoft.com/office/officeart/2005/8/layout/list1"/>
    <dgm:cxn modelId="{FE70EC96-541B-4E8E-B58A-D17D68C4A757}" type="presParOf" srcId="{BF3261D5-C7AF-4B32-999E-53A85FC365D1}" destId="{BA0CDAD7-8E10-446E-9936-1BDC66678CEB}" srcOrd="5" destOrd="0" presId="urn:microsoft.com/office/officeart/2005/8/layout/list1"/>
    <dgm:cxn modelId="{458D74B9-1603-45C2-B4D1-CB5FE6D587B6}" type="presParOf" srcId="{BF3261D5-C7AF-4B32-999E-53A85FC365D1}" destId="{40E0722B-59C1-4C39-B2D6-952DE59AD0CA}" srcOrd="6" destOrd="0" presId="urn:microsoft.com/office/officeart/2005/8/layout/list1"/>
    <dgm:cxn modelId="{C9A0B6DF-404D-4A7B-BAC4-36E76C2CA714}" type="presParOf" srcId="{BF3261D5-C7AF-4B32-999E-53A85FC365D1}" destId="{80207AF9-00E2-4162-BA1F-C9B1DF54D94D}" srcOrd="7" destOrd="0" presId="urn:microsoft.com/office/officeart/2005/8/layout/list1"/>
    <dgm:cxn modelId="{B8A7C553-6FB9-4259-830F-605FD874FC63}" type="presParOf" srcId="{BF3261D5-C7AF-4B32-999E-53A85FC365D1}" destId="{AB5B0206-9180-490A-9DA8-A90B509F223B}" srcOrd="8" destOrd="0" presId="urn:microsoft.com/office/officeart/2005/8/layout/list1"/>
    <dgm:cxn modelId="{364A9ADF-5ABD-47CC-AE54-DA163C5E8F78}" type="presParOf" srcId="{AB5B0206-9180-490A-9DA8-A90B509F223B}" destId="{268ED576-E36E-4C61-9EB5-99F522940DE8}" srcOrd="0" destOrd="0" presId="urn:microsoft.com/office/officeart/2005/8/layout/list1"/>
    <dgm:cxn modelId="{59A869AE-FEA5-4D45-92BA-8E56B2E12452}" type="presParOf" srcId="{AB5B0206-9180-490A-9DA8-A90B509F223B}" destId="{6E7720C2-6F6E-41E7-B842-D7E7C44264CC}" srcOrd="1" destOrd="0" presId="urn:microsoft.com/office/officeart/2005/8/layout/list1"/>
    <dgm:cxn modelId="{C2A9CDDB-3F9A-45CA-A24E-AB060E72D64A}" type="presParOf" srcId="{BF3261D5-C7AF-4B32-999E-53A85FC365D1}" destId="{E6E310D4-17DA-4914-AAE5-21627DEAF87E}" srcOrd="9" destOrd="0" presId="urn:microsoft.com/office/officeart/2005/8/layout/list1"/>
    <dgm:cxn modelId="{EBE8A2B4-3795-4A34-BFB6-7D1B287D59AC}" type="presParOf" srcId="{BF3261D5-C7AF-4B32-999E-53A85FC365D1}" destId="{64DF14E8-71DC-4D9A-98FF-76D26D01341A}" srcOrd="10" destOrd="0" presId="urn:microsoft.com/office/officeart/2005/8/layout/list1"/>
    <dgm:cxn modelId="{39BEAC08-FC8A-4828-AD9F-5FE004C6607F}" type="presParOf" srcId="{BF3261D5-C7AF-4B32-999E-53A85FC365D1}" destId="{C32D26D9-0BA1-4C33-9A6A-64B76E916F3F}" srcOrd="11" destOrd="0" presId="urn:microsoft.com/office/officeart/2005/8/layout/list1"/>
    <dgm:cxn modelId="{F0A21AB9-3BFA-4AAE-9569-CEC8B906091D}" type="presParOf" srcId="{BF3261D5-C7AF-4B32-999E-53A85FC365D1}" destId="{A8EA71A5-7DC7-4AF1-9034-34AB7FA1E2D7}" srcOrd="12" destOrd="0" presId="urn:microsoft.com/office/officeart/2005/8/layout/list1"/>
    <dgm:cxn modelId="{99569B0E-6A75-4473-8A59-BC2014739130}" type="presParOf" srcId="{A8EA71A5-7DC7-4AF1-9034-34AB7FA1E2D7}" destId="{5CD10D87-BA6D-40E9-BC3E-89A36E4BC8B2}" srcOrd="0" destOrd="0" presId="urn:microsoft.com/office/officeart/2005/8/layout/list1"/>
    <dgm:cxn modelId="{DF940D75-AEEF-4E25-9C0E-E147BBAC9FF7}" type="presParOf" srcId="{A8EA71A5-7DC7-4AF1-9034-34AB7FA1E2D7}" destId="{39132378-4E0A-4FB9-AA0D-3DA124D65F47}" srcOrd="1" destOrd="0" presId="urn:microsoft.com/office/officeart/2005/8/layout/list1"/>
    <dgm:cxn modelId="{0A259AB9-A719-4D20-B63E-5E2443CC8064}" type="presParOf" srcId="{BF3261D5-C7AF-4B32-999E-53A85FC365D1}" destId="{6BA50D26-1AE3-45F5-A545-38E3D19314F8}" srcOrd="13" destOrd="0" presId="urn:microsoft.com/office/officeart/2005/8/layout/list1"/>
    <dgm:cxn modelId="{E6A65C91-FD85-4DF2-9E4E-12407F9506DB}" type="presParOf" srcId="{BF3261D5-C7AF-4B32-999E-53A85FC365D1}" destId="{6F6CF79C-A86C-48B6-8EAE-450229EDF293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63401EE-56C8-4FD3-89FC-D9E6EB282CD5}" type="doc">
      <dgm:prSet loTypeId="urn:microsoft.com/office/officeart/2005/8/layout/target3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6FEBF90-6655-4AE5-8852-483E7F907A92}">
      <dgm:prSet phldrT="[Text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Tali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agel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biasanya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digunakan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sebagai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bahan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utama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maupun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bahan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pendukung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untuk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membuat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kerajinan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tangan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FD41781-AAEC-455E-A1C7-CF84488A2DA9}" type="parTrans" cxnId="{3BD279F1-AFC1-4557-8F20-C36F2F25FC15}">
      <dgm:prSet/>
      <dgm:spPr/>
      <dgm:t>
        <a:bodyPr/>
        <a:lstStyle/>
        <a:p>
          <a:endParaRPr lang="en-US" sz="4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413D18-0EC3-4227-817D-BA01DAAF0CF4}" type="sibTrans" cxnId="{3BD279F1-AFC1-4557-8F20-C36F2F25FC15}">
      <dgm:prSet/>
      <dgm:spPr/>
      <dgm:t>
        <a:bodyPr/>
        <a:lstStyle/>
        <a:p>
          <a:endParaRPr lang="en-US" sz="4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B9B838-DF7C-4C23-AC97-B948EF6E4062}">
      <dgm:prSet phldrT="[Text]" custT="1"/>
      <dgm:spPr/>
      <dgm:t>
        <a:bodyPr/>
        <a:lstStyle/>
        <a:p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Tali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agel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adalan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lilitan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yang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terbuat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dari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daun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agel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.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Daun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agel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berasal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dari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pohon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sejenis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palem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bernama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gebang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803B916-1EC0-4682-93D6-9C70BF16C202}" type="parTrans" cxnId="{8E65116C-7E84-451E-9082-7661BCB32D74}">
      <dgm:prSet/>
      <dgm:spPr/>
      <dgm:t>
        <a:bodyPr/>
        <a:lstStyle/>
        <a:p>
          <a:endParaRPr lang="en-US" sz="4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F4A3EA-B9C7-45DC-97CA-575F269ADF4A}" type="sibTrans" cxnId="{8E65116C-7E84-451E-9082-7661BCB32D74}">
      <dgm:prSet/>
      <dgm:spPr/>
      <dgm:t>
        <a:bodyPr/>
        <a:lstStyle/>
        <a:p>
          <a:endParaRPr lang="en-US" sz="4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AA5C97-BC24-49B5-A40F-E1D0359F12E0}">
      <dgm:prSet phldrT="[Text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Tali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agel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dapat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diperoleh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di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berbagai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toko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-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toko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kerajinan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dan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tersedia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degan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berbagai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ukuran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96FD30F-1259-4D45-816F-8D269F79E102}" type="parTrans" cxnId="{9BA49F0C-213E-4715-9D52-849AC6C9E9FF}">
      <dgm:prSet/>
      <dgm:spPr/>
      <dgm:t>
        <a:bodyPr/>
        <a:lstStyle/>
        <a:p>
          <a:endParaRPr lang="en-US" sz="4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A8E380-7229-47A5-8392-2B2F9DA1C839}" type="sibTrans" cxnId="{9BA49F0C-213E-4715-9D52-849AC6C9E9FF}">
      <dgm:prSet/>
      <dgm:spPr/>
      <dgm:t>
        <a:bodyPr/>
        <a:lstStyle/>
        <a:p>
          <a:endParaRPr lang="en-US" sz="4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F572D0F-0E52-4DA7-8B23-F39AD14140DC}" type="pres">
      <dgm:prSet presAssocID="{763401EE-56C8-4FD3-89FC-D9E6EB282CD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86D2E86-451B-4C25-9E66-AF12837BCEA1}" type="pres">
      <dgm:prSet presAssocID="{C6FEBF90-6655-4AE5-8852-483E7F907A92}" presName="circle1" presStyleLbl="node1" presStyleIdx="0" presStyleCnt="3"/>
      <dgm:spPr/>
    </dgm:pt>
    <dgm:pt modelId="{0504FA8F-DB57-4EBC-ADE0-AECA38690A61}" type="pres">
      <dgm:prSet presAssocID="{C6FEBF90-6655-4AE5-8852-483E7F907A92}" presName="space" presStyleCnt="0"/>
      <dgm:spPr/>
    </dgm:pt>
    <dgm:pt modelId="{82672A18-C535-4B54-8BC8-510A32B7128D}" type="pres">
      <dgm:prSet presAssocID="{C6FEBF90-6655-4AE5-8852-483E7F907A92}" presName="rect1" presStyleLbl="alignAcc1" presStyleIdx="0" presStyleCnt="3"/>
      <dgm:spPr/>
      <dgm:t>
        <a:bodyPr/>
        <a:lstStyle/>
        <a:p>
          <a:endParaRPr lang="en-US"/>
        </a:p>
      </dgm:t>
    </dgm:pt>
    <dgm:pt modelId="{2518E3C4-7833-4C69-BD7C-74BD79D33168}" type="pres">
      <dgm:prSet presAssocID="{7AB9B838-DF7C-4C23-AC97-B948EF6E4062}" presName="vertSpace2" presStyleLbl="node1" presStyleIdx="0" presStyleCnt="3"/>
      <dgm:spPr/>
    </dgm:pt>
    <dgm:pt modelId="{D11823F6-2C3A-40C0-B054-7965A17991F4}" type="pres">
      <dgm:prSet presAssocID="{7AB9B838-DF7C-4C23-AC97-B948EF6E4062}" presName="circle2" presStyleLbl="node1" presStyleIdx="1" presStyleCnt="3"/>
      <dgm:spPr/>
    </dgm:pt>
    <dgm:pt modelId="{71129980-8DA4-4C38-9AA7-1B3295226A8A}" type="pres">
      <dgm:prSet presAssocID="{7AB9B838-DF7C-4C23-AC97-B948EF6E4062}" presName="rect2" presStyleLbl="alignAcc1" presStyleIdx="1" presStyleCnt="3"/>
      <dgm:spPr/>
      <dgm:t>
        <a:bodyPr/>
        <a:lstStyle/>
        <a:p>
          <a:endParaRPr lang="en-US"/>
        </a:p>
      </dgm:t>
    </dgm:pt>
    <dgm:pt modelId="{6FF6735F-DC88-44AE-9B92-5878A03AC99C}" type="pres">
      <dgm:prSet presAssocID="{E6AA5C97-BC24-49B5-A40F-E1D0359F12E0}" presName="vertSpace3" presStyleLbl="node1" presStyleIdx="1" presStyleCnt="3"/>
      <dgm:spPr/>
    </dgm:pt>
    <dgm:pt modelId="{8B66BB03-95A7-4F58-8DE8-0C370E81B124}" type="pres">
      <dgm:prSet presAssocID="{E6AA5C97-BC24-49B5-A40F-E1D0359F12E0}" presName="circle3" presStyleLbl="node1" presStyleIdx="2" presStyleCnt="3"/>
      <dgm:spPr/>
    </dgm:pt>
    <dgm:pt modelId="{522D2B34-9FBB-4D50-9E5E-84C3CF7D6D13}" type="pres">
      <dgm:prSet presAssocID="{E6AA5C97-BC24-49B5-A40F-E1D0359F12E0}" presName="rect3" presStyleLbl="alignAcc1" presStyleIdx="2" presStyleCnt="3"/>
      <dgm:spPr/>
      <dgm:t>
        <a:bodyPr/>
        <a:lstStyle/>
        <a:p>
          <a:endParaRPr lang="en-US"/>
        </a:p>
      </dgm:t>
    </dgm:pt>
    <dgm:pt modelId="{6E09F74D-FA31-4FD5-B781-33F46464041B}" type="pres">
      <dgm:prSet presAssocID="{C6FEBF90-6655-4AE5-8852-483E7F907A92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948571-0F1F-4425-85E4-13F3B483CFD1}" type="pres">
      <dgm:prSet presAssocID="{7AB9B838-DF7C-4C23-AC97-B948EF6E4062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A9E8AD-2A39-447E-B47C-9296A318ADF6}" type="pres">
      <dgm:prSet presAssocID="{E6AA5C97-BC24-49B5-A40F-E1D0359F12E0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A49F0C-213E-4715-9D52-849AC6C9E9FF}" srcId="{763401EE-56C8-4FD3-89FC-D9E6EB282CD5}" destId="{E6AA5C97-BC24-49B5-A40F-E1D0359F12E0}" srcOrd="2" destOrd="0" parTransId="{096FD30F-1259-4D45-816F-8D269F79E102}" sibTransId="{E1A8E380-7229-47A5-8392-2B2F9DA1C839}"/>
    <dgm:cxn modelId="{71C2CBA4-CEEA-4F79-BFCE-7DB01630C6B4}" type="presOf" srcId="{7AB9B838-DF7C-4C23-AC97-B948EF6E4062}" destId="{A2948571-0F1F-4425-85E4-13F3B483CFD1}" srcOrd="1" destOrd="0" presId="urn:microsoft.com/office/officeart/2005/8/layout/target3"/>
    <dgm:cxn modelId="{43F83086-9348-46D6-828E-E70FB8FEDCA8}" type="presOf" srcId="{E6AA5C97-BC24-49B5-A40F-E1D0359F12E0}" destId="{522D2B34-9FBB-4D50-9E5E-84C3CF7D6D13}" srcOrd="0" destOrd="0" presId="urn:microsoft.com/office/officeart/2005/8/layout/target3"/>
    <dgm:cxn modelId="{D5A4C832-4996-4707-A97C-3A23BF1930F4}" type="presOf" srcId="{7AB9B838-DF7C-4C23-AC97-B948EF6E4062}" destId="{71129980-8DA4-4C38-9AA7-1B3295226A8A}" srcOrd="0" destOrd="0" presId="urn:microsoft.com/office/officeart/2005/8/layout/target3"/>
    <dgm:cxn modelId="{3BD279F1-AFC1-4557-8F20-C36F2F25FC15}" srcId="{763401EE-56C8-4FD3-89FC-D9E6EB282CD5}" destId="{C6FEBF90-6655-4AE5-8852-483E7F907A92}" srcOrd="0" destOrd="0" parTransId="{AFD41781-AAEC-455E-A1C7-CF84488A2DA9}" sibTransId="{D6413D18-0EC3-4227-817D-BA01DAAF0CF4}"/>
    <dgm:cxn modelId="{EC7032E8-A33B-4E61-A5C0-1783A92E9BCD}" type="presOf" srcId="{763401EE-56C8-4FD3-89FC-D9E6EB282CD5}" destId="{EF572D0F-0E52-4DA7-8B23-F39AD14140DC}" srcOrd="0" destOrd="0" presId="urn:microsoft.com/office/officeart/2005/8/layout/target3"/>
    <dgm:cxn modelId="{8E65116C-7E84-451E-9082-7661BCB32D74}" srcId="{763401EE-56C8-4FD3-89FC-D9E6EB282CD5}" destId="{7AB9B838-DF7C-4C23-AC97-B948EF6E4062}" srcOrd="1" destOrd="0" parTransId="{9803B916-1EC0-4682-93D6-9C70BF16C202}" sibTransId="{E3F4A3EA-B9C7-45DC-97CA-575F269ADF4A}"/>
    <dgm:cxn modelId="{8EBF70A2-E99D-44B2-8383-CAA36A8857D1}" type="presOf" srcId="{C6FEBF90-6655-4AE5-8852-483E7F907A92}" destId="{82672A18-C535-4B54-8BC8-510A32B7128D}" srcOrd="0" destOrd="0" presId="urn:microsoft.com/office/officeart/2005/8/layout/target3"/>
    <dgm:cxn modelId="{93D8634F-CBC9-426B-8AAB-774C48024EB4}" type="presOf" srcId="{C6FEBF90-6655-4AE5-8852-483E7F907A92}" destId="{6E09F74D-FA31-4FD5-B781-33F46464041B}" srcOrd="1" destOrd="0" presId="urn:microsoft.com/office/officeart/2005/8/layout/target3"/>
    <dgm:cxn modelId="{A6105CF3-A3C8-45C4-B7AD-F404FB8CD91C}" type="presOf" srcId="{E6AA5C97-BC24-49B5-A40F-E1D0359F12E0}" destId="{ABA9E8AD-2A39-447E-B47C-9296A318ADF6}" srcOrd="1" destOrd="0" presId="urn:microsoft.com/office/officeart/2005/8/layout/target3"/>
    <dgm:cxn modelId="{FB7CD9E7-5CEA-4479-B97F-9610A190A9E0}" type="presParOf" srcId="{EF572D0F-0E52-4DA7-8B23-F39AD14140DC}" destId="{186D2E86-451B-4C25-9E66-AF12837BCEA1}" srcOrd="0" destOrd="0" presId="urn:microsoft.com/office/officeart/2005/8/layout/target3"/>
    <dgm:cxn modelId="{D816014A-CD7B-46F3-A8B9-710596BAA5AC}" type="presParOf" srcId="{EF572D0F-0E52-4DA7-8B23-F39AD14140DC}" destId="{0504FA8F-DB57-4EBC-ADE0-AECA38690A61}" srcOrd="1" destOrd="0" presId="urn:microsoft.com/office/officeart/2005/8/layout/target3"/>
    <dgm:cxn modelId="{26F699B5-4D71-42BF-B8AE-C117445E7B80}" type="presParOf" srcId="{EF572D0F-0E52-4DA7-8B23-F39AD14140DC}" destId="{82672A18-C535-4B54-8BC8-510A32B7128D}" srcOrd="2" destOrd="0" presId="urn:microsoft.com/office/officeart/2005/8/layout/target3"/>
    <dgm:cxn modelId="{E897DEF5-BBD0-44FB-A465-CDC295C4DAA4}" type="presParOf" srcId="{EF572D0F-0E52-4DA7-8B23-F39AD14140DC}" destId="{2518E3C4-7833-4C69-BD7C-74BD79D33168}" srcOrd="3" destOrd="0" presId="urn:microsoft.com/office/officeart/2005/8/layout/target3"/>
    <dgm:cxn modelId="{CF04D82A-74B8-46AA-9D92-FFDFAB541C98}" type="presParOf" srcId="{EF572D0F-0E52-4DA7-8B23-F39AD14140DC}" destId="{D11823F6-2C3A-40C0-B054-7965A17991F4}" srcOrd="4" destOrd="0" presId="urn:microsoft.com/office/officeart/2005/8/layout/target3"/>
    <dgm:cxn modelId="{9381ED78-87BD-4F4F-9FC3-FD0A29D6C04E}" type="presParOf" srcId="{EF572D0F-0E52-4DA7-8B23-F39AD14140DC}" destId="{71129980-8DA4-4C38-9AA7-1B3295226A8A}" srcOrd="5" destOrd="0" presId="urn:microsoft.com/office/officeart/2005/8/layout/target3"/>
    <dgm:cxn modelId="{FC952E1D-2E75-4597-862B-41EDCF91D094}" type="presParOf" srcId="{EF572D0F-0E52-4DA7-8B23-F39AD14140DC}" destId="{6FF6735F-DC88-44AE-9B92-5878A03AC99C}" srcOrd="6" destOrd="0" presId="urn:microsoft.com/office/officeart/2005/8/layout/target3"/>
    <dgm:cxn modelId="{A1A2FDD4-57CF-43C1-8221-0957A5A461EA}" type="presParOf" srcId="{EF572D0F-0E52-4DA7-8B23-F39AD14140DC}" destId="{8B66BB03-95A7-4F58-8DE8-0C370E81B124}" srcOrd="7" destOrd="0" presId="urn:microsoft.com/office/officeart/2005/8/layout/target3"/>
    <dgm:cxn modelId="{B1CE3C7D-0E89-4757-A663-AD39DABE811E}" type="presParOf" srcId="{EF572D0F-0E52-4DA7-8B23-F39AD14140DC}" destId="{522D2B34-9FBB-4D50-9E5E-84C3CF7D6D13}" srcOrd="8" destOrd="0" presId="urn:microsoft.com/office/officeart/2005/8/layout/target3"/>
    <dgm:cxn modelId="{5AA81FBE-9E1E-430D-A388-343593D3C08B}" type="presParOf" srcId="{EF572D0F-0E52-4DA7-8B23-F39AD14140DC}" destId="{6E09F74D-FA31-4FD5-B781-33F46464041B}" srcOrd="9" destOrd="0" presId="urn:microsoft.com/office/officeart/2005/8/layout/target3"/>
    <dgm:cxn modelId="{3B9B980B-B364-42FA-AC9B-360A12EB2E1A}" type="presParOf" srcId="{EF572D0F-0E52-4DA7-8B23-F39AD14140DC}" destId="{A2948571-0F1F-4425-85E4-13F3B483CFD1}" srcOrd="10" destOrd="0" presId="urn:microsoft.com/office/officeart/2005/8/layout/target3"/>
    <dgm:cxn modelId="{6A62DABC-2488-4473-8F3E-FB7B95B29245}" type="presParOf" srcId="{EF572D0F-0E52-4DA7-8B23-F39AD14140DC}" destId="{ABA9E8AD-2A39-447E-B47C-9296A318ADF6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C591FB3-1090-43A1-8F68-65E1B2C49006}" type="doc">
      <dgm:prSet loTypeId="urn:microsoft.com/office/officeart/2005/8/layout/list1" loCatId="list" qsTypeId="urn:microsoft.com/office/officeart/2005/8/quickstyle/simple3" qsCatId="simple" csTypeId="urn:microsoft.com/office/officeart/2005/8/colors/colorful3" csCatId="colorful" phldr="1"/>
      <dgm:spPr/>
    </dgm:pt>
    <dgm:pt modelId="{875C6E44-0633-47C9-AD14-200660711BD7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1.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Fungsi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dan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Tujuan</a:t>
          </a:r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Kemasan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7FB9262-2E32-4250-BAC3-58ACAAD82D83}" type="parTrans" cxnId="{2F56BFBA-551F-4BF5-9373-D6A831CE2A17}">
      <dgm:prSet/>
      <dgm:spPr/>
      <dgm:t>
        <a:bodyPr/>
        <a:lstStyle/>
        <a:p>
          <a:endParaRPr lang="en-US"/>
        </a:p>
      </dgm:t>
    </dgm:pt>
    <dgm:pt modelId="{253D6FBC-E5B4-4DE5-BB64-2F6DF0A5E413}" type="sibTrans" cxnId="{2F56BFBA-551F-4BF5-9373-D6A831CE2A17}">
      <dgm:prSet/>
      <dgm:spPr/>
      <dgm:t>
        <a:bodyPr/>
        <a:lstStyle/>
        <a:p>
          <a:endParaRPr lang="en-US"/>
        </a:p>
      </dgm:t>
    </dgm:pt>
    <dgm:pt modelId="{096C2545-F5EC-4085-AE7D-265572E54093}">
      <dgm:prSet phldrT="[Text]" custT="1"/>
      <dgm:spPr/>
      <dgm:t>
        <a:bodyPr/>
        <a:lstStyle/>
        <a:p>
          <a:r>
            <a:rPr lang="en-US" sz="1800" dirty="0" smtClean="0">
              <a:latin typeface="Arial" panose="020B0604020202020204" pitchFamily="34" charset="0"/>
              <a:cs typeface="Arial" panose="020B0604020202020204" pitchFamily="34" charset="0"/>
            </a:rPr>
            <a:t>2. Cara </a:t>
          </a:r>
          <a:r>
            <a:rPr lang="en-US" sz="1800" dirty="0" err="1" smtClean="0">
              <a:latin typeface="Arial" panose="020B0604020202020204" pitchFamily="34" charset="0"/>
              <a:cs typeface="Arial" panose="020B0604020202020204" pitchFamily="34" charset="0"/>
            </a:rPr>
            <a:t>Pengemasan</a:t>
          </a:r>
          <a:endParaRPr lang="en-US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DB9277A-6CD6-493E-9F18-25A063C2D65A}" type="parTrans" cxnId="{BEFEC42F-1D9D-4190-93A7-DC3A51EADF38}">
      <dgm:prSet/>
      <dgm:spPr/>
      <dgm:t>
        <a:bodyPr/>
        <a:lstStyle/>
        <a:p>
          <a:endParaRPr lang="en-US"/>
        </a:p>
      </dgm:t>
    </dgm:pt>
    <dgm:pt modelId="{9D8B3690-45E8-4E51-9B59-C49FD6F03B26}" type="sibTrans" cxnId="{BEFEC42F-1D9D-4190-93A7-DC3A51EADF38}">
      <dgm:prSet/>
      <dgm:spPr/>
      <dgm:t>
        <a:bodyPr/>
        <a:lstStyle/>
        <a:p>
          <a:endParaRPr lang="en-US"/>
        </a:p>
      </dgm:t>
    </dgm:pt>
    <dgm:pt modelId="{67B5FA74-7BB4-4BC5-B1DE-77282F6250DF}" type="pres">
      <dgm:prSet presAssocID="{9C591FB3-1090-43A1-8F68-65E1B2C49006}" presName="linear" presStyleCnt="0">
        <dgm:presLayoutVars>
          <dgm:dir/>
          <dgm:animLvl val="lvl"/>
          <dgm:resizeHandles val="exact"/>
        </dgm:presLayoutVars>
      </dgm:prSet>
      <dgm:spPr/>
    </dgm:pt>
    <dgm:pt modelId="{54E62E34-CD43-4C42-9722-B2454F351E11}" type="pres">
      <dgm:prSet presAssocID="{875C6E44-0633-47C9-AD14-200660711BD7}" presName="parentLin" presStyleCnt="0"/>
      <dgm:spPr/>
    </dgm:pt>
    <dgm:pt modelId="{E77C37A9-59E3-494F-A844-439D0BB293BA}" type="pres">
      <dgm:prSet presAssocID="{875C6E44-0633-47C9-AD14-200660711BD7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07EA2DC8-55BE-431D-94C7-A446ABBB1ADD}" type="pres">
      <dgm:prSet presAssocID="{875C6E44-0633-47C9-AD14-200660711BD7}" presName="parentText" presStyleLbl="node1" presStyleIdx="0" presStyleCnt="2" custScaleX="108912" custScaleY="1294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6839C6-7A76-4E7F-8E3C-D505190570F5}" type="pres">
      <dgm:prSet presAssocID="{875C6E44-0633-47C9-AD14-200660711BD7}" presName="negativeSpace" presStyleCnt="0"/>
      <dgm:spPr/>
    </dgm:pt>
    <dgm:pt modelId="{50B8E657-FF02-45F0-AC19-45B862D5D77A}" type="pres">
      <dgm:prSet presAssocID="{875C6E44-0633-47C9-AD14-200660711BD7}" presName="childText" presStyleLbl="conFgAcc1" presStyleIdx="0" presStyleCnt="2">
        <dgm:presLayoutVars>
          <dgm:bulletEnabled val="1"/>
        </dgm:presLayoutVars>
      </dgm:prSet>
      <dgm:spPr/>
    </dgm:pt>
    <dgm:pt modelId="{33D91717-A08E-459B-B371-33180D920CF7}" type="pres">
      <dgm:prSet presAssocID="{253D6FBC-E5B4-4DE5-BB64-2F6DF0A5E413}" presName="spaceBetweenRectangles" presStyleCnt="0"/>
      <dgm:spPr/>
    </dgm:pt>
    <dgm:pt modelId="{2DAF3369-0053-4A1A-958B-E5A7D0922A55}" type="pres">
      <dgm:prSet presAssocID="{096C2545-F5EC-4085-AE7D-265572E54093}" presName="parentLin" presStyleCnt="0"/>
      <dgm:spPr/>
    </dgm:pt>
    <dgm:pt modelId="{67713C74-3899-411D-9AA1-07DEB1DF481E}" type="pres">
      <dgm:prSet presAssocID="{096C2545-F5EC-4085-AE7D-265572E54093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6D457AD5-56D8-4536-B232-3E82235AB3BE}" type="pres">
      <dgm:prSet presAssocID="{096C2545-F5EC-4085-AE7D-265572E54093}" presName="parentText" presStyleLbl="node1" presStyleIdx="1" presStyleCnt="2" custScaleX="108912" custScaleY="12945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A53A8B-F922-4A95-9443-D77B85D6F703}" type="pres">
      <dgm:prSet presAssocID="{096C2545-F5EC-4085-AE7D-265572E54093}" presName="negativeSpace" presStyleCnt="0"/>
      <dgm:spPr/>
    </dgm:pt>
    <dgm:pt modelId="{B6C97B13-A3E6-4D35-946C-0A6C9EF3F4E7}" type="pres">
      <dgm:prSet presAssocID="{096C2545-F5EC-4085-AE7D-265572E54093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BEFEC42F-1D9D-4190-93A7-DC3A51EADF38}" srcId="{9C591FB3-1090-43A1-8F68-65E1B2C49006}" destId="{096C2545-F5EC-4085-AE7D-265572E54093}" srcOrd="1" destOrd="0" parTransId="{9DB9277A-6CD6-493E-9F18-25A063C2D65A}" sibTransId="{9D8B3690-45E8-4E51-9B59-C49FD6F03B26}"/>
    <dgm:cxn modelId="{B9007FF8-5C7E-4FB5-899A-5F00D02BC848}" type="presOf" srcId="{875C6E44-0633-47C9-AD14-200660711BD7}" destId="{07EA2DC8-55BE-431D-94C7-A446ABBB1ADD}" srcOrd="1" destOrd="0" presId="urn:microsoft.com/office/officeart/2005/8/layout/list1"/>
    <dgm:cxn modelId="{920440E8-B19F-41E2-ACB4-883EEBEB16A5}" type="presOf" srcId="{096C2545-F5EC-4085-AE7D-265572E54093}" destId="{6D457AD5-56D8-4536-B232-3E82235AB3BE}" srcOrd="1" destOrd="0" presId="urn:microsoft.com/office/officeart/2005/8/layout/list1"/>
    <dgm:cxn modelId="{1F32A0E0-EF85-4E83-AC06-BD33FB0F9DB4}" type="presOf" srcId="{096C2545-F5EC-4085-AE7D-265572E54093}" destId="{67713C74-3899-411D-9AA1-07DEB1DF481E}" srcOrd="0" destOrd="0" presId="urn:microsoft.com/office/officeart/2005/8/layout/list1"/>
    <dgm:cxn modelId="{2F56BFBA-551F-4BF5-9373-D6A831CE2A17}" srcId="{9C591FB3-1090-43A1-8F68-65E1B2C49006}" destId="{875C6E44-0633-47C9-AD14-200660711BD7}" srcOrd="0" destOrd="0" parTransId="{F7FB9262-2E32-4250-BAC3-58ACAAD82D83}" sibTransId="{253D6FBC-E5B4-4DE5-BB64-2F6DF0A5E413}"/>
    <dgm:cxn modelId="{D844A819-93B1-4815-A62F-D78F2B7EF513}" type="presOf" srcId="{875C6E44-0633-47C9-AD14-200660711BD7}" destId="{E77C37A9-59E3-494F-A844-439D0BB293BA}" srcOrd="0" destOrd="0" presId="urn:microsoft.com/office/officeart/2005/8/layout/list1"/>
    <dgm:cxn modelId="{85A2156F-8525-464C-99C4-D421A1A49044}" type="presOf" srcId="{9C591FB3-1090-43A1-8F68-65E1B2C49006}" destId="{67B5FA74-7BB4-4BC5-B1DE-77282F6250DF}" srcOrd="0" destOrd="0" presId="urn:microsoft.com/office/officeart/2005/8/layout/list1"/>
    <dgm:cxn modelId="{1EBEDF9F-BF74-4DED-BCFA-A5310F72BC09}" type="presParOf" srcId="{67B5FA74-7BB4-4BC5-B1DE-77282F6250DF}" destId="{54E62E34-CD43-4C42-9722-B2454F351E11}" srcOrd="0" destOrd="0" presId="urn:microsoft.com/office/officeart/2005/8/layout/list1"/>
    <dgm:cxn modelId="{1CD64B55-AE39-4D1B-933C-476B426215CF}" type="presParOf" srcId="{54E62E34-CD43-4C42-9722-B2454F351E11}" destId="{E77C37A9-59E3-494F-A844-439D0BB293BA}" srcOrd="0" destOrd="0" presId="urn:microsoft.com/office/officeart/2005/8/layout/list1"/>
    <dgm:cxn modelId="{14610AB1-10B3-4DBA-93B8-CE770A6D3828}" type="presParOf" srcId="{54E62E34-CD43-4C42-9722-B2454F351E11}" destId="{07EA2DC8-55BE-431D-94C7-A446ABBB1ADD}" srcOrd="1" destOrd="0" presId="urn:microsoft.com/office/officeart/2005/8/layout/list1"/>
    <dgm:cxn modelId="{93E2BF2C-3A49-46D4-97D8-CCA787040A36}" type="presParOf" srcId="{67B5FA74-7BB4-4BC5-B1DE-77282F6250DF}" destId="{CE6839C6-7A76-4E7F-8E3C-D505190570F5}" srcOrd="1" destOrd="0" presId="urn:microsoft.com/office/officeart/2005/8/layout/list1"/>
    <dgm:cxn modelId="{89371299-99AD-4A5A-A05E-2E9E5B79307B}" type="presParOf" srcId="{67B5FA74-7BB4-4BC5-B1DE-77282F6250DF}" destId="{50B8E657-FF02-45F0-AC19-45B862D5D77A}" srcOrd="2" destOrd="0" presId="urn:microsoft.com/office/officeart/2005/8/layout/list1"/>
    <dgm:cxn modelId="{5C0027E8-B434-4142-9F71-DA05351E21A4}" type="presParOf" srcId="{67B5FA74-7BB4-4BC5-B1DE-77282F6250DF}" destId="{33D91717-A08E-459B-B371-33180D920CF7}" srcOrd="3" destOrd="0" presId="urn:microsoft.com/office/officeart/2005/8/layout/list1"/>
    <dgm:cxn modelId="{7908F844-71E5-49BA-A672-33B49E0BB058}" type="presParOf" srcId="{67B5FA74-7BB4-4BC5-B1DE-77282F6250DF}" destId="{2DAF3369-0053-4A1A-958B-E5A7D0922A55}" srcOrd="4" destOrd="0" presId="urn:microsoft.com/office/officeart/2005/8/layout/list1"/>
    <dgm:cxn modelId="{513599A7-AB12-4944-B283-0C42AB399BCD}" type="presParOf" srcId="{2DAF3369-0053-4A1A-958B-E5A7D0922A55}" destId="{67713C74-3899-411D-9AA1-07DEB1DF481E}" srcOrd="0" destOrd="0" presId="urn:microsoft.com/office/officeart/2005/8/layout/list1"/>
    <dgm:cxn modelId="{1C170D7D-27F2-4407-979E-C421C382D475}" type="presParOf" srcId="{2DAF3369-0053-4A1A-958B-E5A7D0922A55}" destId="{6D457AD5-56D8-4536-B232-3E82235AB3BE}" srcOrd="1" destOrd="0" presId="urn:microsoft.com/office/officeart/2005/8/layout/list1"/>
    <dgm:cxn modelId="{25EFD6ED-3BF6-451C-BA76-7B143D8CEE17}" type="presParOf" srcId="{67B5FA74-7BB4-4BC5-B1DE-77282F6250DF}" destId="{9EA53A8B-F922-4A95-9443-D77B85D6F703}" srcOrd="5" destOrd="0" presId="urn:microsoft.com/office/officeart/2005/8/layout/list1"/>
    <dgm:cxn modelId="{CC8A98B0-45C9-4AF5-BAB0-6D7E257A6A11}" type="presParOf" srcId="{67B5FA74-7BB4-4BC5-B1DE-77282F6250DF}" destId="{B6C97B13-A3E6-4D35-946C-0A6C9EF3F4E7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FE99ADB-5E45-401B-9901-F3EBCFFBA5AA}" type="doc">
      <dgm:prSet loTypeId="urn:microsoft.com/office/officeart/2005/8/layout/hierarchy2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65B6FAE-86BE-44D3-A297-CF73AB0E0936}">
      <dgm:prSet phldrT="[Text]" custT="1"/>
      <dgm:spPr/>
      <dgm:t>
        <a:bodyPr/>
        <a:lstStyle/>
        <a:p>
          <a:r>
            <a:rPr lang="en-US" sz="1800" dirty="0" smtClean="0">
              <a:latin typeface="+mj-lt"/>
              <a:cs typeface="Arial" panose="020B0604020202020204" pitchFamily="34" charset="0"/>
            </a:rPr>
            <a:t>Cara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Pengemasan</a:t>
          </a:r>
          <a:endParaRPr lang="en-US" sz="1800" dirty="0">
            <a:latin typeface="+mj-lt"/>
            <a:cs typeface="Arial" panose="020B0604020202020204" pitchFamily="34" charset="0"/>
          </a:endParaRPr>
        </a:p>
      </dgm:t>
    </dgm:pt>
    <dgm:pt modelId="{4D56D1B7-7C68-43DD-BBAB-8333E9513F1B}" type="parTrans" cxnId="{CB7A3297-9F49-430B-A68B-C8CE948FF00F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162BF67-8AAA-488B-B8DA-8EAA4ED27B8A}" type="sibTrans" cxnId="{CB7A3297-9F49-430B-A68B-C8CE948FF00F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1579693-244B-414D-8AFB-9949C4D891E5}">
      <dgm:prSet phldrT="[Text]"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sz="1800" dirty="0" err="1" smtClean="0">
              <a:latin typeface="+mj-lt"/>
              <a:cs typeface="Arial" panose="020B0604020202020204" pitchFamily="34" charset="0"/>
            </a:rPr>
            <a:t>Secara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Tradisional</a:t>
          </a:r>
          <a:endParaRPr lang="en-US" sz="1800" dirty="0">
            <a:latin typeface="+mj-lt"/>
            <a:cs typeface="Arial" panose="020B0604020202020204" pitchFamily="34" charset="0"/>
          </a:endParaRPr>
        </a:p>
      </dgm:t>
    </dgm:pt>
    <dgm:pt modelId="{7A883BAA-E4E0-4F42-AB60-AF9C178A2BFE}" type="parTrans" cxnId="{45E137E9-E2FC-439E-8F2E-85A731B377F3}">
      <dgm:prSet custT="1"/>
      <dgm:spPr>
        <a:ln w="38100">
          <a:solidFill>
            <a:schemeClr val="tx1"/>
          </a:solidFill>
        </a:ln>
      </dgm:spPr>
      <dgm:t>
        <a:bodyPr/>
        <a:lstStyle/>
        <a:p>
          <a:endParaRPr lang="en-US" sz="1800">
            <a:latin typeface="+mj-lt"/>
            <a:cs typeface="Arial" panose="020B0604020202020204" pitchFamily="34" charset="0"/>
          </a:endParaRPr>
        </a:p>
      </dgm:t>
    </dgm:pt>
    <dgm:pt modelId="{5985B1D3-76E2-4BF8-9990-BB2F37BC5BC9}" type="sibTrans" cxnId="{45E137E9-E2FC-439E-8F2E-85A731B377F3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099DB9E-3474-492F-94BB-282BD2F7A98D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1800" dirty="0" smtClean="0">
              <a:latin typeface="+mj-lt"/>
              <a:cs typeface="Arial" panose="020B0604020202020204" pitchFamily="34" charset="0"/>
            </a:rPr>
            <a:t>Cara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mengemas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suatu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roduk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dengan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memakai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bahan-bahan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berada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di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lingkungan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rumah</a:t>
          </a:r>
          <a:endParaRPr lang="en-US" sz="1800" dirty="0">
            <a:latin typeface="+mj-lt"/>
            <a:cs typeface="Arial" panose="020B0604020202020204" pitchFamily="34" charset="0"/>
          </a:endParaRPr>
        </a:p>
      </dgm:t>
    </dgm:pt>
    <dgm:pt modelId="{F5218790-5B97-4506-8B8E-E1C9A4C0064A}" type="parTrans" cxnId="{E5814F4D-5E62-4F39-B91E-DE16D02F6774}">
      <dgm:prSet custT="1"/>
      <dgm:spPr>
        <a:ln w="38100">
          <a:solidFill>
            <a:schemeClr val="tx1"/>
          </a:solidFill>
        </a:ln>
      </dgm:spPr>
      <dgm:t>
        <a:bodyPr/>
        <a:lstStyle/>
        <a:p>
          <a:endParaRPr lang="en-US" sz="1800">
            <a:latin typeface="+mj-lt"/>
            <a:cs typeface="Arial" panose="020B0604020202020204" pitchFamily="34" charset="0"/>
          </a:endParaRPr>
        </a:p>
      </dgm:t>
    </dgm:pt>
    <dgm:pt modelId="{CD30D60E-A915-4AD6-8A8D-3B9BF936A8E2}" type="sibTrans" cxnId="{E5814F4D-5E62-4F39-B91E-DE16D02F6774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3F0817-6739-42C0-893F-5FE56F747B98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sz="1800" dirty="0" err="1" smtClean="0">
              <a:latin typeface="+mj-lt"/>
              <a:cs typeface="Arial" panose="020B0604020202020204" pitchFamily="34" charset="0"/>
            </a:rPr>
            <a:t>Contohnya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daun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kering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jerami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koran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bekas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serbuk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gergaji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sekam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atau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potongan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kertas</a:t>
          </a:r>
          <a:endParaRPr lang="en-US" sz="1800" dirty="0">
            <a:latin typeface="+mj-lt"/>
            <a:cs typeface="Arial" panose="020B0604020202020204" pitchFamily="34" charset="0"/>
          </a:endParaRPr>
        </a:p>
      </dgm:t>
    </dgm:pt>
    <dgm:pt modelId="{F11D10DD-C5D4-4FA8-954E-012FC112B950}" type="parTrans" cxnId="{968825E5-0B01-422F-A006-BEFBA3E071D1}">
      <dgm:prSet custT="1"/>
      <dgm:spPr>
        <a:ln w="38100">
          <a:solidFill>
            <a:schemeClr val="tx1"/>
          </a:solidFill>
        </a:ln>
      </dgm:spPr>
      <dgm:t>
        <a:bodyPr/>
        <a:lstStyle/>
        <a:p>
          <a:endParaRPr lang="en-US" sz="1800">
            <a:latin typeface="+mj-lt"/>
            <a:cs typeface="Arial" panose="020B0604020202020204" pitchFamily="34" charset="0"/>
          </a:endParaRPr>
        </a:p>
      </dgm:t>
    </dgm:pt>
    <dgm:pt modelId="{F00FD1F3-2709-4F1A-9879-7CDDCEF2E4BF}" type="sibTrans" cxnId="{968825E5-0B01-422F-A006-BEFBA3E071D1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EBD237-AC50-467E-9A46-5BFCE5772911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800" dirty="0" err="1" smtClean="0">
              <a:latin typeface="+mj-lt"/>
              <a:cs typeface="Arial" panose="020B0604020202020204" pitchFamily="34" charset="0"/>
            </a:rPr>
            <a:t>Secara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Modern</a:t>
          </a:r>
          <a:endParaRPr lang="en-US" sz="1800" dirty="0">
            <a:latin typeface="+mj-lt"/>
            <a:cs typeface="Arial" panose="020B0604020202020204" pitchFamily="34" charset="0"/>
          </a:endParaRPr>
        </a:p>
      </dgm:t>
    </dgm:pt>
    <dgm:pt modelId="{67B9677B-43BF-4D5C-94AE-8FD2E5625C4C}" type="parTrans" cxnId="{BBACD801-7BA6-4597-B7CE-0851F5CBA413}">
      <dgm:prSet custT="1"/>
      <dgm:spPr>
        <a:ln w="38100">
          <a:solidFill>
            <a:schemeClr val="tx1"/>
          </a:solidFill>
        </a:ln>
      </dgm:spPr>
      <dgm:t>
        <a:bodyPr/>
        <a:lstStyle/>
        <a:p>
          <a:endParaRPr lang="en-US" sz="1800">
            <a:latin typeface="+mj-lt"/>
            <a:cs typeface="Arial" panose="020B0604020202020204" pitchFamily="34" charset="0"/>
          </a:endParaRPr>
        </a:p>
      </dgm:t>
    </dgm:pt>
    <dgm:pt modelId="{27261E15-07F6-4C8B-9A8B-BE38B28FF1BC}" type="sibTrans" cxnId="{BBACD801-7BA6-4597-B7CE-0851F5CBA413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B28A72-7169-427A-970A-BE1288DFA53F}">
      <dgm:prSet phldrT="[Text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sz="1800" dirty="0" err="1" smtClean="0">
              <a:latin typeface="+mj-lt"/>
              <a:cs typeface="Arial" panose="020B0604020202020204" pitchFamily="34" charset="0"/>
            </a:rPr>
            <a:t>Biasanya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telah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disiapkan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oleh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perusahaan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industri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kemasan</a:t>
          </a:r>
          <a:endParaRPr lang="en-US" sz="1800" dirty="0">
            <a:latin typeface="+mj-lt"/>
            <a:cs typeface="Arial" panose="020B0604020202020204" pitchFamily="34" charset="0"/>
          </a:endParaRPr>
        </a:p>
      </dgm:t>
    </dgm:pt>
    <dgm:pt modelId="{4CD49986-2FB7-49DB-B262-0E9914AFECAF}" type="parTrans" cxnId="{172532B8-A02E-4CEE-96D3-0EC585908B39}">
      <dgm:prSet custT="1"/>
      <dgm:spPr>
        <a:ln w="38100">
          <a:solidFill>
            <a:schemeClr val="tx1"/>
          </a:solidFill>
        </a:ln>
      </dgm:spPr>
      <dgm:t>
        <a:bodyPr/>
        <a:lstStyle/>
        <a:p>
          <a:endParaRPr lang="en-US" sz="1800">
            <a:latin typeface="+mj-lt"/>
            <a:cs typeface="Arial" panose="020B0604020202020204" pitchFamily="34" charset="0"/>
          </a:endParaRPr>
        </a:p>
      </dgm:t>
    </dgm:pt>
    <dgm:pt modelId="{48268B37-8619-4C76-9320-8793CACDE90F}" type="sibTrans" cxnId="{172532B8-A02E-4CEE-96D3-0EC585908B39}">
      <dgm:prSet/>
      <dgm:spPr/>
      <dgm:t>
        <a:bodyPr/>
        <a:lstStyle/>
        <a:p>
          <a:endParaRPr lang="en-US" sz="18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2C111B-4C53-4573-A6AA-A88B00E52B5B}">
      <dgm:prSet phldrT="[Text]" custT="1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en-US" sz="1800" dirty="0" err="1" smtClean="0">
              <a:latin typeface="+mj-lt"/>
              <a:cs typeface="Arial" panose="020B0604020202020204" pitchFamily="34" charset="0"/>
            </a:rPr>
            <a:t>Contohnya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plastik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mika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fiber,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karton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bambu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atau</a:t>
          </a:r>
          <a:r>
            <a:rPr lang="en-US" sz="18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dirty="0" err="1" smtClean="0">
              <a:latin typeface="+mj-lt"/>
              <a:cs typeface="Arial" panose="020B0604020202020204" pitchFamily="34" charset="0"/>
            </a:rPr>
            <a:t>busa</a:t>
          </a:r>
          <a:endParaRPr lang="en-US" sz="1800" dirty="0">
            <a:latin typeface="+mj-lt"/>
            <a:cs typeface="Arial" panose="020B0604020202020204" pitchFamily="34" charset="0"/>
          </a:endParaRPr>
        </a:p>
      </dgm:t>
    </dgm:pt>
    <dgm:pt modelId="{8BE06B68-079D-4AED-B17D-C91F82320E38}" type="parTrans" cxnId="{6CCAD278-3EDF-4179-8A2D-0B3A529BF291}">
      <dgm:prSet custT="1"/>
      <dgm:spPr>
        <a:ln w="38100">
          <a:solidFill>
            <a:schemeClr val="tx1"/>
          </a:solidFill>
        </a:ln>
      </dgm:spPr>
      <dgm:t>
        <a:bodyPr/>
        <a:lstStyle/>
        <a:p>
          <a:endParaRPr lang="en-US" sz="1800">
            <a:latin typeface="+mj-lt"/>
          </a:endParaRPr>
        </a:p>
      </dgm:t>
    </dgm:pt>
    <dgm:pt modelId="{29A99EB4-8AEF-4720-A820-3D8D0B8FCE9D}" type="sibTrans" cxnId="{6CCAD278-3EDF-4179-8A2D-0B3A529BF291}">
      <dgm:prSet/>
      <dgm:spPr/>
      <dgm:t>
        <a:bodyPr/>
        <a:lstStyle/>
        <a:p>
          <a:endParaRPr lang="en-US" sz="1800"/>
        </a:p>
      </dgm:t>
    </dgm:pt>
    <dgm:pt modelId="{26CB353F-F12B-47A0-9506-3D265AE8D113}" type="pres">
      <dgm:prSet presAssocID="{1FE99ADB-5E45-401B-9901-F3EBCFFBA5A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8DA679-4250-408D-9EF5-4FA47ED0A212}" type="pres">
      <dgm:prSet presAssocID="{C65B6FAE-86BE-44D3-A297-CF73AB0E0936}" presName="root1" presStyleCnt="0"/>
      <dgm:spPr/>
    </dgm:pt>
    <dgm:pt modelId="{9DEEB439-6E43-4A4D-A4B3-EFCE2C99AE64}" type="pres">
      <dgm:prSet presAssocID="{C65B6FAE-86BE-44D3-A297-CF73AB0E0936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65D905-1A23-47B5-A5D7-A58CAC3AFB8A}" type="pres">
      <dgm:prSet presAssocID="{C65B6FAE-86BE-44D3-A297-CF73AB0E0936}" presName="level2hierChild" presStyleCnt="0"/>
      <dgm:spPr/>
    </dgm:pt>
    <dgm:pt modelId="{FCA8D53F-362A-46BD-93AB-ABCFB3BB8ECB}" type="pres">
      <dgm:prSet presAssocID="{7A883BAA-E4E0-4F42-AB60-AF9C178A2BFE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3285CDE6-F2DF-49CB-AF51-7EFC444F0A7E}" type="pres">
      <dgm:prSet presAssocID="{7A883BAA-E4E0-4F42-AB60-AF9C178A2BFE}" presName="connTx" presStyleLbl="parChTrans1D2" presStyleIdx="0" presStyleCnt="2"/>
      <dgm:spPr/>
      <dgm:t>
        <a:bodyPr/>
        <a:lstStyle/>
        <a:p>
          <a:endParaRPr lang="en-US"/>
        </a:p>
      </dgm:t>
    </dgm:pt>
    <dgm:pt modelId="{5956814E-E351-4E38-8412-CB88D2A85D57}" type="pres">
      <dgm:prSet presAssocID="{D1579693-244B-414D-8AFB-9949C4D891E5}" presName="root2" presStyleCnt="0"/>
      <dgm:spPr/>
    </dgm:pt>
    <dgm:pt modelId="{956A6774-13AC-43C0-BE04-E92A9BB08D54}" type="pres">
      <dgm:prSet presAssocID="{D1579693-244B-414D-8AFB-9949C4D891E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B812D2-375A-4159-8DEA-E06FAFFA7FA7}" type="pres">
      <dgm:prSet presAssocID="{D1579693-244B-414D-8AFB-9949C4D891E5}" presName="level3hierChild" presStyleCnt="0"/>
      <dgm:spPr/>
    </dgm:pt>
    <dgm:pt modelId="{23817BD7-5DF0-439F-A8F1-6070A29AB9BD}" type="pres">
      <dgm:prSet presAssocID="{F5218790-5B97-4506-8B8E-E1C9A4C0064A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A3E6555B-AE8E-4210-89FF-8147FDD49C3D}" type="pres">
      <dgm:prSet presAssocID="{F5218790-5B97-4506-8B8E-E1C9A4C0064A}" presName="connTx" presStyleLbl="parChTrans1D3" presStyleIdx="0" presStyleCnt="4"/>
      <dgm:spPr/>
      <dgm:t>
        <a:bodyPr/>
        <a:lstStyle/>
        <a:p>
          <a:endParaRPr lang="en-US"/>
        </a:p>
      </dgm:t>
    </dgm:pt>
    <dgm:pt modelId="{63EA3879-16E5-441B-B5B2-D46A10F38185}" type="pres">
      <dgm:prSet presAssocID="{C099DB9E-3474-492F-94BB-282BD2F7A98D}" presName="root2" presStyleCnt="0"/>
      <dgm:spPr/>
    </dgm:pt>
    <dgm:pt modelId="{5221CD7D-487D-4D67-97E1-E1CF6403170F}" type="pres">
      <dgm:prSet presAssocID="{C099DB9E-3474-492F-94BB-282BD2F7A98D}" presName="LevelTwoTextNode" presStyleLbl="node3" presStyleIdx="0" presStyleCnt="4" custScaleX="2179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42F2C6-1CEB-4C3E-A955-A89CA4425D4F}" type="pres">
      <dgm:prSet presAssocID="{C099DB9E-3474-492F-94BB-282BD2F7A98D}" presName="level3hierChild" presStyleCnt="0"/>
      <dgm:spPr/>
    </dgm:pt>
    <dgm:pt modelId="{BBDCB745-D6F9-48CA-8A29-8D874C611438}" type="pres">
      <dgm:prSet presAssocID="{F11D10DD-C5D4-4FA8-954E-012FC112B950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A9581592-AA7E-4B0B-BB8D-21D646181354}" type="pres">
      <dgm:prSet presAssocID="{F11D10DD-C5D4-4FA8-954E-012FC112B950}" presName="connTx" presStyleLbl="parChTrans1D3" presStyleIdx="1" presStyleCnt="4"/>
      <dgm:spPr/>
      <dgm:t>
        <a:bodyPr/>
        <a:lstStyle/>
        <a:p>
          <a:endParaRPr lang="en-US"/>
        </a:p>
      </dgm:t>
    </dgm:pt>
    <dgm:pt modelId="{A056CEC2-425D-40CB-BBC5-8979E3452222}" type="pres">
      <dgm:prSet presAssocID="{793F0817-6739-42C0-893F-5FE56F747B98}" presName="root2" presStyleCnt="0"/>
      <dgm:spPr/>
    </dgm:pt>
    <dgm:pt modelId="{55C338B8-E68D-42CB-9CD8-BA22BFE21A4C}" type="pres">
      <dgm:prSet presAssocID="{793F0817-6739-42C0-893F-5FE56F747B98}" presName="LevelTwoTextNode" presStyleLbl="node3" presStyleIdx="1" presStyleCnt="4" custScaleX="2179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47D3FD2-0F30-46CA-92B8-50548CCF2118}" type="pres">
      <dgm:prSet presAssocID="{793F0817-6739-42C0-893F-5FE56F747B98}" presName="level3hierChild" presStyleCnt="0"/>
      <dgm:spPr/>
    </dgm:pt>
    <dgm:pt modelId="{9DF1E170-1659-4F54-967E-889B63E5D7A2}" type="pres">
      <dgm:prSet presAssocID="{67B9677B-43BF-4D5C-94AE-8FD2E5625C4C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C3C8EB76-A818-47A5-B31B-574CB483BE25}" type="pres">
      <dgm:prSet presAssocID="{67B9677B-43BF-4D5C-94AE-8FD2E5625C4C}" presName="connTx" presStyleLbl="parChTrans1D2" presStyleIdx="1" presStyleCnt="2"/>
      <dgm:spPr/>
      <dgm:t>
        <a:bodyPr/>
        <a:lstStyle/>
        <a:p>
          <a:endParaRPr lang="en-US"/>
        </a:p>
      </dgm:t>
    </dgm:pt>
    <dgm:pt modelId="{EB24E3B9-0098-4193-8BF3-27DA38A19E7A}" type="pres">
      <dgm:prSet presAssocID="{2CEBD237-AC50-467E-9A46-5BFCE5772911}" presName="root2" presStyleCnt="0"/>
      <dgm:spPr/>
    </dgm:pt>
    <dgm:pt modelId="{BD2BA7FA-5D4B-4B4D-B7A4-4DB04522F420}" type="pres">
      <dgm:prSet presAssocID="{2CEBD237-AC50-467E-9A46-5BFCE5772911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DE3401E-5473-445F-A9E2-E780394A2A17}" type="pres">
      <dgm:prSet presAssocID="{2CEBD237-AC50-467E-9A46-5BFCE5772911}" presName="level3hierChild" presStyleCnt="0"/>
      <dgm:spPr/>
    </dgm:pt>
    <dgm:pt modelId="{C392EF05-89A3-4C4D-BFAC-61DCB63B1340}" type="pres">
      <dgm:prSet presAssocID="{4CD49986-2FB7-49DB-B262-0E9914AFECAF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2B975909-82AE-464C-8781-FDBD412A3B2C}" type="pres">
      <dgm:prSet presAssocID="{4CD49986-2FB7-49DB-B262-0E9914AFECAF}" presName="connTx" presStyleLbl="parChTrans1D3" presStyleIdx="2" presStyleCnt="4"/>
      <dgm:spPr/>
      <dgm:t>
        <a:bodyPr/>
        <a:lstStyle/>
        <a:p>
          <a:endParaRPr lang="en-US"/>
        </a:p>
      </dgm:t>
    </dgm:pt>
    <dgm:pt modelId="{0E39DC40-F2D7-465C-ADF0-06EC4338C12A}" type="pres">
      <dgm:prSet presAssocID="{30B28A72-7169-427A-970A-BE1288DFA53F}" presName="root2" presStyleCnt="0"/>
      <dgm:spPr/>
    </dgm:pt>
    <dgm:pt modelId="{D593BE30-80E4-43BC-9D78-B92260B9756C}" type="pres">
      <dgm:prSet presAssocID="{30B28A72-7169-427A-970A-BE1288DFA53F}" presName="LevelTwoTextNode" presStyleLbl="node3" presStyleIdx="2" presStyleCnt="4" custScaleX="2179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D73A6E2-0D59-4FEB-BA41-5FB7E00975E9}" type="pres">
      <dgm:prSet presAssocID="{30B28A72-7169-427A-970A-BE1288DFA53F}" presName="level3hierChild" presStyleCnt="0"/>
      <dgm:spPr/>
    </dgm:pt>
    <dgm:pt modelId="{25F81AC4-B307-478B-B3CF-C5AC357461A4}" type="pres">
      <dgm:prSet presAssocID="{8BE06B68-079D-4AED-B17D-C91F82320E38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64DB747C-BBF1-4CA6-94BA-BE1126E45BDB}" type="pres">
      <dgm:prSet presAssocID="{8BE06B68-079D-4AED-B17D-C91F82320E38}" presName="connTx" presStyleLbl="parChTrans1D3" presStyleIdx="3" presStyleCnt="4"/>
      <dgm:spPr/>
      <dgm:t>
        <a:bodyPr/>
        <a:lstStyle/>
        <a:p>
          <a:endParaRPr lang="en-US"/>
        </a:p>
      </dgm:t>
    </dgm:pt>
    <dgm:pt modelId="{BFD734FD-9517-4E46-A695-368594954317}" type="pres">
      <dgm:prSet presAssocID="{5B2C111B-4C53-4573-A6AA-A88B00E52B5B}" presName="root2" presStyleCnt="0"/>
      <dgm:spPr/>
    </dgm:pt>
    <dgm:pt modelId="{9C7804D3-FE5D-42B8-8EA7-BF8AA902F50E}" type="pres">
      <dgm:prSet presAssocID="{5B2C111B-4C53-4573-A6AA-A88B00E52B5B}" presName="LevelTwoTextNode" presStyleLbl="node3" presStyleIdx="3" presStyleCnt="4" custScaleX="21791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D58442A-CBC9-4AB8-A80C-54123622DD35}" type="pres">
      <dgm:prSet presAssocID="{5B2C111B-4C53-4573-A6AA-A88B00E52B5B}" presName="level3hierChild" presStyleCnt="0"/>
      <dgm:spPr/>
    </dgm:pt>
  </dgm:ptLst>
  <dgm:cxnLst>
    <dgm:cxn modelId="{45E137E9-E2FC-439E-8F2E-85A731B377F3}" srcId="{C65B6FAE-86BE-44D3-A297-CF73AB0E0936}" destId="{D1579693-244B-414D-8AFB-9949C4D891E5}" srcOrd="0" destOrd="0" parTransId="{7A883BAA-E4E0-4F42-AB60-AF9C178A2BFE}" sibTransId="{5985B1D3-76E2-4BF8-9990-BB2F37BC5BC9}"/>
    <dgm:cxn modelId="{C01EEE90-658F-4144-B75D-DD8E2C42793A}" type="presOf" srcId="{4CD49986-2FB7-49DB-B262-0E9914AFECAF}" destId="{2B975909-82AE-464C-8781-FDBD412A3B2C}" srcOrd="1" destOrd="0" presId="urn:microsoft.com/office/officeart/2005/8/layout/hierarchy2"/>
    <dgm:cxn modelId="{43E6C0E2-E3BE-4937-88B8-20E6228F7B10}" type="presOf" srcId="{8BE06B68-079D-4AED-B17D-C91F82320E38}" destId="{64DB747C-BBF1-4CA6-94BA-BE1126E45BDB}" srcOrd="1" destOrd="0" presId="urn:microsoft.com/office/officeart/2005/8/layout/hierarchy2"/>
    <dgm:cxn modelId="{1A973D58-67DB-4D05-9B7E-661231E43E64}" type="presOf" srcId="{F5218790-5B97-4506-8B8E-E1C9A4C0064A}" destId="{23817BD7-5DF0-439F-A8F1-6070A29AB9BD}" srcOrd="0" destOrd="0" presId="urn:microsoft.com/office/officeart/2005/8/layout/hierarchy2"/>
    <dgm:cxn modelId="{3C2EB781-5D37-43A5-B43A-BEF0361CB08B}" type="presOf" srcId="{7A883BAA-E4E0-4F42-AB60-AF9C178A2BFE}" destId="{3285CDE6-F2DF-49CB-AF51-7EFC444F0A7E}" srcOrd="1" destOrd="0" presId="urn:microsoft.com/office/officeart/2005/8/layout/hierarchy2"/>
    <dgm:cxn modelId="{EA8265B9-27E2-41BF-83EC-975BCE60A945}" type="presOf" srcId="{67B9677B-43BF-4D5C-94AE-8FD2E5625C4C}" destId="{C3C8EB76-A818-47A5-B31B-574CB483BE25}" srcOrd="1" destOrd="0" presId="urn:microsoft.com/office/officeart/2005/8/layout/hierarchy2"/>
    <dgm:cxn modelId="{A3D5478C-CDC4-4A42-981C-AC40E605945E}" type="presOf" srcId="{2CEBD237-AC50-467E-9A46-5BFCE5772911}" destId="{BD2BA7FA-5D4B-4B4D-B7A4-4DB04522F420}" srcOrd="0" destOrd="0" presId="urn:microsoft.com/office/officeart/2005/8/layout/hierarchy2"/>
    <dgm:cxn modelId="{0EDE4763-BF09-4F46-A86F-5EDE7C2534AB}" type="presOf" srcId="{F5218790-5B97-4506-8B8E-E1C9A4C0064A}" destId="{A3E6555B-AE8E-4210-89FF-8147FDD49C3D}" srcOrd="1" destOrd="0" presId="urn:microsoft.com/office/officeart/2005/8/layout/hierarchy2"/>
    <dgm:cxn modelId="{A3411D60-7914-4051-8760-C9FA6C256F4D}" type="presOf" srcId="{D1579693-244B-414D-8AFB-9949C4D891E5}" destId="{956A6774-13AC-43C0-BE04-E92A9BB08D54}" srcOrd="0" destOrd="0" presId="urn:microsoft.com/office/officeart/2005/8/layout/hierarchy2"/>
    <dgm:cxn modelId="{9E5B3677-9E2D-408D-BF48-9F3A3868B770}" type="presOf" srcId="{1FE99ADB-5E45-401B-9901-F3EBCFFBA5AA}" destId="{26CB353F-F12B-47A0-9506-3D265AE8D113}" srcOrd="0" destOrd="0" presId="urn:microsoft.com/office/officeart/2005/8/layout/hierarchy2"/>
    <dgm:cxn modelId="{172532B8-A02E-4CEE-96D3-0EC585908B39}" srcId="{2CEBD237-AC50-467E-9A46-5BFCE5772911}" destId="{30B28A72-7169-427A-970A-BE1288DFA53F}" srcOrd="0" destOrd="0" parTransId="{4CD49986-2FB7-49DB-B262-0E9914AFECAF}" sibTransId="{48268B37-8619-4C76-9320-8793CACDE90F}"/>
    <dgm:cxn modelId="{56B17E78-CBA7-43DE-B32A-3062662EBDCA}" type="presOf" srcId="{793F0817-6739-42C0-893F-5FE56F747B98}" destId="{55C338B8-E68D-42CB-9CD8-BA22BFE21A4C}" srcOrd="0" destOrd="0" presId="urn:microsoft.com/office/officeart/2005/8/layout/hierarchy2"/>
    <dgm:cxn modelId="{FE83240B-17B5-461B-8EF8-AEF310D06065}" type="presOf" srcId="{C099DB9E-3474-492F-94BB-282BD2F7A98D}" destId="{5221CD7D-487D-4D67-97E1-E1CF6403170F}" srcOrd="0" destOrd="0" presId="urn:microsoft.com/office/officeart/2005/8/layout/hierarchy2"/>
    <dgm:cxn modelId="{CB7A3297-9F49-430B-A68B-C8CE948FF00F}" srcId="{1FE99ADB-5E45-401B-9901-F3EBCFFBA5AA}" destId="{C65B6FAE-86BE-44D3-A297-CF73AB0E0936}" srcOrd="0" destOrd="0" parTransId="{4D56D1B7-7C68-43DD-BBAB-8333E9513F1B}" sibTransId="{F162BF67-8AAA-488B-B8DA-8EAA4ED27B8A}"/>
    <dgm:cxn modelId="{1BDCAD6C-5F64-4DDF-950D-53618B26E62A}" type="presOf" srcId="{F11D10DD-C5D4-4FA8-954E-012FC112B950}" destId="{A9581592-AA7E-4B0B-BB8D-21D646181354}" srcOrd="1" destOrd="0" presId="urn:microsoft.com/office/officeart/2005/8/layout/hierarchy2"/>
    <dgm:cxn modelId="{C7B556F1-9890-4C3F-9C24-7A9A5BA00341}" type="presOf" srcId="{8BE06B68-079D-4AED-B17D-C91F82320E38}" destId="{25F81AC4-B307-478B-B3CF-C5AC357461A4}" srcOrd="0" destOrd="0" presId="urn:microsoft.com/office/officeart/2005/8/layout/hierarchy2"/>
    <dgm:cxn modelId="{DBD88480-D5AC-443A-B433-B094C8573082}" type="presOf" srcId="{4CD49986-2FB7-49DB-B262-0E9914AFECAF}" destId="{C392EF05-89A3-4C4D-BFAC-61DCB63B1340}" srcOrd="0" destOrd="0" presId="urn:microsoft.com/office/officeart/2005/8/layout/hierarchy2"/>
    <dgm:cxn modelId="{9343BDEF-3B32-4EA9-B166-58829FCEE47D}" type="presOf" srcId="{30B28A72-7169-427A-970A-BE1288DFA53F}" destId="{D593BE30-80E4-43BC-9D78-B92260B9756C}" srcOrd="0" destOrd="0" presId="urn:microsoft.com/office/officeart/2005/8/layout/hierarchy2"/>
    <dgm:cxn modelId="{2251E88C-17CB-47AD-877A-DD551138A337}" type="presOf" srcId="{F11D10DD-C5D4-4FA8-954E-012FC112B950}" destId="{BBDCB745-D6F9-48CA-8A29-8D874C611438}" srcOrd="0" destOrd="0" presId="urn:microsoft.com/office/officeart/2005/8/layout/hierarchy2"/>
    <dgm:cxn modelId="{968825E5-0B01-422F-A006-BEFBA3E071D1}" srcId="{D1579693-244B-414D-8AFB-9949C4D891E5}" destId="{793F0817-6739-42C0-893F-5FE56F747B98}" srcOrd="1" destOrd="0" parTransId="{F11D10DD-C5D4-4FA8-954E-012FC112B950}" sibTransId="{F00FD1F3-2709-4F1A-9879-7CDDCEF2E4BF}"/>
    <dgm:cxn modelId="{96E5B4C9-3575-4EC2-8E28-EF98AC8B5B2A}" type="presOf" srcId="{5B2C111B-4C53-4573-A6AA-A88B00E52B5B}" destId="{9C7804D3-FE5D-42B8-8EA7-BF8AA902F50E}" srcOrd="0" destOrd="0" presId="urn:microsoft.com/office/officeart/2005/8/layout/hierarchy2"/>
    <dgm:cxn modelId="{BBACD801-7BA6-4597-B7CE-0851F5CBA413}" srcId="{C65B6FAE-86BE-44D3-A297-CF73AB0E0936}" destId="{2CEBD237-AC50-467E-9A46-5BFCE5772911}" srcOrd="1" destOrd="0" parTransId="{67B9677B-43BF-4D5C-94AE-8FD2E5625C4C}" sibTransId="{27261E15-07F6-4C8B-9A8B-BE38B28FF1BC}"/>
    <dgm:cxn modelId="{E5814F4D-5E62-4F39-B91E-DE16D02F6774}" srcId="{D1579693-244B-414D-8AFB-9949C4D891E5}" destId="{C099DB9E-3474-492F-94BB-282BD2F7A98D}" srcOrd="0" destOrd="0" parTransId="{F5218790-5B97-4506-8B8E-E1C9A4C0064A}" sibTransId="{CD30D60E-A915-4AD6-8A8D-3B9BF936A8E2}"/>
    <dgm:cxn modelId="{6E626FE2-3700-423E-A584-99AFB0096B34}" type="presOf" srcId="{7A883BAA-E4E0-4F42-AB60-AF9C178A2BFE}" destId="{FCA8D53F-362A-46BD-93AB-ABCFB3BB8ECB}" srcOrd="0" destOrd="0" presId="urn:microsoft.com/office/officeart/2005/8/layout/hierarchy2"/>
    <dgm:cxn modelId="{6CCAD278-3EDF-4179-8A2D-0B3A529BF291}" srcId="{2CEBD237-AC50-467E-9A46-5BFCE5772911}" destId="{5B2C111B-4C53-4573-A6AA-A88B00E52B5B}" srcOrd="1" destOrd="0" parTransId="{8BE06B68-079D-4AED-B17D-C91F82320E38}" sibTransId="{29A99EB4-8AEF-4720-A820-3D8D0B8FCE9D}"/>
    <dgm:cxn modelId="{79A7169D-2AF4-4EEE-886D-2841B85A91B6}" type="presOf" srcId="{67B9677B-43BF-4D5C-94AE-8FD2E5625C4C}" destId="{9DF1E170-1659-4F54-967E-889B63E5D7A2}" srcOrd="0" destOrd="0" presId="urn:microsoft.com/office/officeart/2005/8/layout/hierarchy2"/>
    <dgm:cxn modelId="{8E2BDEB3-E4AC-47D6-84C6-C7128C172C6B}" type="presOf" srcId="{C65B6FAE-86BE-44D3-A297-CF73AB0E0936}" destId="{9DEEB439-6E43-4A4D-A4B3-EFCE2C99AE64}" srcOrd="0" destOrd="0" presId="urn:microsoft.com/office/officeart/2005/8/layout/hierarchy2"/>
    <dgm:cxn modelId="{484EF8E8-5081-450F-A1B6-7CB7BACC9DDB}" type="presParOf" srcId="{26CB353F-F12B-47A0-9506-3D265AE8D113}" destId="{7B8DA679-4250-408D-9EF5-4FA47ED0A212}" srcOrd="0" destOrd="0" presId="urn:microsoft.com/office/officeart/2005/8/layout/hierarchy2"/>
    <dgm:cxn modelId="{0571D4D3-C01D-4DE3-ACE1-6E815B52A3B1}" type="presParOf" srcId="{7B8DA679-4250-408D-9EF5-4FA47ED0A212}" destId="{9DEEB439-6E43-4A4D-A4B3-EFCE2C99AE64}" srcOrd="0" destOrd="0" presId="urn:microsoft.com/office/officeart/2005/8/layout/hierarchy2"/>
    <dgm:cxn modelId="{1F50B1CA-C7D6-4547-B921-A9E779E5E7E5}" type="presParOf" srcId="{7B8DA679-4250-408D-9EF5-4FA47ED0A212}" destId="{4665D905-1A23-47B5-A5D7-A58CAC3AFB8A}" srcOrd="1" destOrd="0" presId="urn:microsoft.com/office/officeart/2005/8/layout/hierarchy2"/>
    <dgm:cxn modelId="{51E88BBD-ECDF-42CA-80AE-3125856C5ACF}" type="presParOf" srcId="{4665D905-1A23-47B5-A5D7-A58CAC3AFB8A}" destId="{FCA8D53F-362A-46BD-93AB-ABCFB3BB8ECB}" srcOrd="0" destOrd="0" presId="urn:microsoft.com/office/officeart/2005/8/layout/hierarchy2"/>
    <dgm:cxn modelId="{301D7A17-9408-4E8C-A45A-501E4A337741}" type="presParOf" srcId="{FCA8D53F-362A-46BD-93AB-ABCFB3BB8ECB}" destId="{3285CDE6-F2DF-49CB-AF51-7EFC444F0A7E}" srcOrd="0" destOrd="0" presId="urn:microsoft.com/office/officeart/2005/8/layout/hierarchy2"/>
    <dgm:cxn modelId="{61B8DFEC-B3FF-4292-A72C-3B5984DCE933}" type="presParOf" srcId="{4665D905-1A23-47B5-A5D7-A58CAC3AFB8A}" destId="{5956814E-E351-4E38-8412-CB88D2A85D57}" srcOrd="1" destOrd="0" presId="urn:microsoft.com/office/officeart/2005/8/layout/hierarchy2"/>
    <dgm:cxn modelId="{4AB812F1-31C5-4C50-BB9B-0970865CFADE}" type="presParOf" srcId="{5956814E-E351-4E38-8412-CB88D2A85D57}" destId="{956A6774-13AC-43C0-BE04-E92A9BB08D54}" srcOrd="0" destOrd="0" presId="urn:microsoft.com/office/officeart/2005/8/layout/hierarchy2"/>
    <dgm:cxn modelId="{8BF0D5F8-7E86-4EF0-A77B-518CC25853F2}" type="presParOf" srcId="{5956814E-E351-4E38-8412-CB88D2A85D57}" destId="{E2B812D2-375A-4159-8DEA-E06FAFFA7FA7}" srcOrd="1" destOrd="0" presId="urn:microsoft.com/office/officeart/2005/8/layout/hierarchy2"/>
    <dgm:cxn modelId="{5E26507C-CE81-409B-A42F-F813A875AEA2}" type="presParOf" srcId="{E2B812D2-375A-4159-8DEA-E06FAFFA7FA7}" destId="{23817BD7-5DF0-439F-A8F1-6070A29AB9BD}" srcOrd="0" destOrd="0" presId="urn:microsoft.com/office/officeart/2005/8/layout/hierarchy2"/>
    <dgm:cxn modelId="{04E0C0AC-DF81-4835-851A-1732AEEB828C}" type="presParOf" srcId="{23817BD7-5DF0-439F-A8F1-6070A29AB9BD}" destId="{A3E6555B-AE8E-4210-89FF-8147FDD49C3D}" srcOrd="0" destOrd="0" presId="urn:microsoft.com/office/officeart/2005/8/layout/hierarchy2"/>
    <dgm:cxn modelId="{C3CD1E94-C21E-4081-B6F3-0F9533BA0E14}" type="presParOf" srcId="{E2B812D2-375A-4159-8DEA-E06FAFFA7FA7}" destId="{63EA3879-16E5-441B-B5B2-D46A10F38185}" srcOrd="1" destOrd="0" presId="urn:microsoft.com/office/officeart/2005/8/layout/hierarchy2"/>
    <dgm:cxn modelId="{F9DD9FA6-AC6C-4EDE-8851-FB93AA70F0F5}" type="presParOf" srcId="{63EA3879-16E5-441B-B5B2-D46A10F38185}" destId="{5221CD7D-487D-4D67-97E1-E1CF6403170F}" srcOrd="0" destOrd="0" presId="urn:microsoft.com/office/officeart/2005/8/layout/hierarchy2"/>
    <dgm:cxn modelId="{769C5F08-47D9-4B69-99AF-0A33BBD317F3}" type="presParOf" srcId="{63EA3879-16E5-441B-B5B2-D46A10F38185}" destId="{1442F2C6-1CEB-4C3E-A955-A89CA4425D4F}" srcOrd="1" destOrd="0" presId="urn:microsoft.com/office/officeart/2005/8/layout/hierarchy2"/>
    <dgm:cxn modelId="{25D42B04-D65E-44E8-A318-A82F0B746E12}" type="presParOf" srcId="{E2B812D2-375A-4159-8DEA-E06FAFFA7FA7}" destId="{BBDCB745-D6F9-48CA-8A29-8D874C611438}" srcOrd="2" destOrd="0" presId="urn:microsoft.com/office/officeart/2005/8/layout/hierarchy2"/>
    <dgm:cxn modelId="{697DABA1-BDB6-4E6B-9326-AFD69A1124DB}" type="presParOf" srcId="{BBDCB745-D6F9-48CA-8A29-8D874C611438}" destId="{A9581592-AA7E-4B0B-BB8D-21D646181354}" srcOrd="0" destOrd="0" presId="urn:microsoft.com/office/officeart/2005/8/layout/hierarchy2"/>
    <dgm:cxn modelId="{00C78B10-CEF9-4721-A975-49427F51E6CB}" type="presParOf" srcId="{E2B812D2-375A-4159-8DEA-E06FAFFA7FA7}" destId="{A056CEC2-425D-40CB-BBC5-8979E3452222}" srcOrd="3" destOrd="0" presId="urn:microsoft.com/office/officeart/2005/8/layout/hierarchy2"/>
    <dgm:cxn modelId="{1768B1B4-3751-40C1-9C97-F11BD9C86509}" type="presParOf" srcId="{A056CEC2-425D-40CB-BBC5-8979E3452222}" destId="{55C338B8-E68D-42CB-9CD8-BA22BFE21A4C}" srcOrd="0" destOrd="0" presId="urn:microsoft.com/office/officeart/2005/8/layout/hierarchy2"/>
    <dgm:cxn modelId="{67609F77-A5AA-49EB-B20D-78E33A485D53}" type="presParOf" srcId="{A056CEC2-425D-40CB-BBC5-8979E3452222}" destId="{C47D3FD2-0F30-46CA-92B8-50548CCF2118}" srcOrd="1" destOrd="0" presId="urn:microsoft.com/office/officeart/2005/8/layout/hierarchy2"/>
    <dgm:cxn modelId="{5F41124A-8E17-4990-B87D-825B6597984A}" type="presParOf" srcId="{4665D905-1A23-47B5-A5D7-A58CAC3AFB8A}" destId="{9DF1E170-1659-4F54-967E-889B63E5D7A2}" srcOrd="2" destOrd="0" presId="urn:microsoft.com/office/officeart/2005/8/layout/hierarchy2"/>
    <dgm:cxn modelId="{A6275756-06C0-4AE7-AFEE-003488449A8E}" type="presParOf" srcId="{9DF1E170-1659-4F54-967E-889B63E5D7A2}" destId="{C3C8EB76-A818-47A5-B31B-574CB483BE25}" srcOrd="0" destOrd="0" presId="urn:microsoft.com/office/officeart/2005/8/layout/hierarchy2"/>
    <dgm:cxn modelId="{0C535898-3812-44CD-B339-ACF0257291FB}" type="presParOf" srcId="{4665D905-1A23-47B5-A5D7-A58CAC3AFB8A}" destId="{EB24E3B9-0098-4193-8BF3-27DA38A19E7A}" srcOrd="3" destOrd="0" presId="urn:microsoft.com/office/officeart/2005/8/layout/hierarchy2"/>
    <dgm:cxn modelId="{4C8EC19B-82B1-4128-8AD3-550532F89ABE}" type="presParOf" srcId="{EB24E3B9-0098-4193-8BF3-27DA38A19E7A}" destId="{BD2BA7FA-5D4B-4B4D-B7A4-4DB04522F420}" srcOrd="0" destOrd="0" presId="urn:microsoft.com/office/officeart/2005/8/layout/hierarchy2"/>
    <dgm:cxn modelId="{7B7B9DC2-398B-4272-97F9-3B86A507C426}" type="presParOf" srcId="{EB24E3B9-0098-4193-8BF3-27DA38A19E7A}" destId="{7DE3401E-5473-445F-A9E2-E780394A2A17}" srcOrd="1" destOrd="0" presId="urn:microsoft.com/office/officeart/2005/8/layout/hierarchy2"/>
    <dgm:cxn modelId="{CDBAD362-B1F5-4DEE-B93A-75AC0C61766D}" type="presParOf" srcId="{7DE3401E-5473-445F-A9E2-E780394A2A17}" destId="{C392EF05-89A3-4C4D-BFAC-61DCB63B1340}" srcOrd="0" destOrd="0" presId="urn:microsoft.com/office/officeart/2005/8/layout/hierarchy2"/>
    <dgm:cxn modelId="{F4A3F5CE-8D9F-4A1B-8B38-D5D07B404A50}" type="presParOf" srcId="{C392EF05-89A3-4C4D-BFAC-61DCB63B1340}" destId="{2B975909-82AE-464C-8781-FDBD412A3B2C}" srcOrd="0" destOrd="0" presId="urn:microsoft.com/office/officeart/2005/8/layout/hierarchy2"/>
    <dgm:cxn modelId="{BD65FB47-BA18-4928-B941-B9A56B0BEAE8}" type="presParOf" srcId="{7DE3401E-5473-445F-A9E2-E780394A2A17}" destId="{0E39DC40-F2D7-465C-ADF0-06EC4338C12A}" srcOrd="1" destOrd="0" presId="urn:microsoft.com/office/officeart/2005/8/layout/hierarchy2"/>
    <dgm:cxn modelId="{D65A9A8D-00D8-46BE-AEDC-5CD2713FF6C1}" type="presParOf" srcId="{0E39DC40-F2D7-465C-ADF0-06EC4338C12A}" destId="{D593BE30-80E4-43BC-9D78-B92260B9756C}" srcOrd="0" destOrd="0" presId="urn:microsoft.com/office/officeart/2005/8/layout/hierarchy2"/>
    <dgm:cxn modelId="{824AD6FA-636B-4389-91BA-46CEA6A067AA}" type="presParOf" srcId="{0E39DC40-F2D7-465C-ADF0-06EC4338C12A}" destId="{FD73A6E2-0D59-4FEB-BA41-5FB7E00975E9}" srcOrd="1" destOrd="0" presId="urn:microsoft.com/office/officeart/2005/8/layout/hierarchy2"/>
    <dgm:cxn modelId="{D029269C-D489-418B-B859-4AFE9502A497}" type="presParOf" srcId="{7DE3401E-5473-445F-A9E2-E780394A2A17}" destId="{25F81AC4-B307-478B-B3CF-C5AC357461A4}" srcOrd="2" destOrd="0" presId="urn:microsoft.com/office/officeart/2005/8/layout/hierarchy2"/>
    <dgm:cxn modelId="{9267B61A-AF97-422D-B468-0309ED5F6824}" type="presParOf" srcId="{25F81AC4-B307-478B-B3CF-C5AC357461A4}" destId="{64DB747C-BBF1-4CA6-94BA-BE1126E45BDB}" srcOrd="0" destOrd="0" presId="urn:microsoft.com/office/officeart/2005/8/layout/hierarchy2"/>
    <dgm:cxn modelId="{A390E761-B8AF-4FEA-ABD6-109615A7156E}" type="presParOf" srcId="{7DE3401E-5473-445F-A9E2-E780394A2A17}" destId="{BFD734FD-9517-4E46-A695-368594954317}" srcOrd="3" destOrd="0" presId="urn:microsoft.com/office/officeart/2005/8/layout/hierarchy2"/>
    <dgm:cxn modelId="{C9ACC048-E7E2-46B5-9748-8C1AB1947F6E}" type="presParOf" srcId="{BFD734FD-9517-4E46-A695-368594954317}" destId="{9C7804D3-FE5D-42B8-8EA7-BF8AA902F50E}" srcOrd="0" destOrd="0" presId="urn:microsoft.com/office/officeart/2005/8/layout/hierarchy2"/>
    <dgm:cxn modelId="{D8D8CB53-75D4-4F6A-8523-351BD3260830}" type="presParOf" srcId="{BFD734FD-9517-4E46-A695-368594954317}" destId="{6D58442A-CBC9-4AB8-A80C-54123622DD3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371947-BDE4-4AAE-8AA8-CEC2188A051C}">
      <dsp:nvSpPr>
        <dsp:cNvPr id="0" name=""/>
        <dsp:cNvSpPr/>
      </dsp:nvSpPr>
      <dsp:spPr>
        <a:xfrm>
          <a:off x="586805" y="599"/>
          <a:ext cx="1919952" cy="1151971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361950" lvl="0" indent="-36195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a. </a:t>
          </a:r>
          <a:r>
            <a:rPr lang="en-US" sz="190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Eceng</a:t>
          </a: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Gondok</a:t>
          </a:r>
          <a:endParaRPr lang="en-US" sz="1900" kern="12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sp:txBody>
      <dsp:txXfrm>
        <a:off x="586805" y="599"/>
        <a:ext cx="1919952" cy="1151971"/>
      </dsp:txXfrm>
    </dsp:sp>
    <dsp:sp modelId="{0BEC6C7E-2328-457F-94A8-7CFC935395CF}">
      <dsp:nvSpPr>
        <dsp:cNvPr id="0" name=""/>
        <dsp:cNvSpPr/>
      </dsp:nvSpPr>
      <dsp:spPr>
        <a:xfrm>
          <a:off x="2698752" y="599"/>
          <a:ext cx="1919952" cy="1151971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b. </a:t>
          </a:r>
          <a:r>
            <a:rPr lang="en-US" sz="190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Kulit</a:t>
          </a: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Jagung</a:t>
          </a:r>
          <a:endParaRPr lang="en-US" sz="1900" kern="12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sp:txBody>
      <dsp:txXfrm>
        <a:off x="2698752" y="599"/>
        <a:ext cx="1919952" cy="1151971"/>
      </dsp:txXfrm>
    </dsp:sp>
    <dsp:sp modelId="{A85B71D8-1173-44D2-AEF0-E62AA841F149}">
      <dsp:nvSpPr>
        <dsp:cNvPr id="0" name=""/>
        <dsp:cNvSpPr/>
      </dsp:nvSpPr>
      <dsp:spPr>
        <a:xfrm>
          <a:off x="4810700" y="599"/>
          <a:ext cx="1919952" cy="1151971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0" indent="-17145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c. </a:t>
          </a:r>
          <a:r>
            <a:rPr lang="en-US" sz="190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Pelepah</a:t>
          </a: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Pisang</a:t>
          </a:r>
          <a:endParaRPr lang="en-US" sz="1900" kern="12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sp:txBody>
      <dsp:txXfrm>
        <a:off x="4810700" y="599"/>
        <a:ext cx="1919952" cy="1151971"/>
      </dsp:txXfrm>
    </dsp:sp>
    <dsp:sp modelId="{8BD60A84-E292-490A-A151-012A8D3EB139}">
      <dsp:nvSpPr>
        <dsp:cNvPr id="0" name=""/>
        <dsp:cNvSpPr/>
      </dsp:nvSpPr>
      <dsp:spPr>
        <a:xfrm>
          <a:off x="6922647" y="599"/>
          <a:ext cx="1919952" cy="1151971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d. </a:t>
          </a:r>
          <a:r>
            <a:rPr lang="en-US" sz="190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Daun</a:t>
          </a: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Pandan</a:t>
          </a:r>
          <a:endParaRPr lang="en-US" sz="1900" kern="12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sp:txBody>
      <dsp:txXfrm>
        <a:off x="6922647" y="599"/>
        <a:ext cx="1919952" cy="1151971"/>
      </dsp:txXfrm>
    </dsp:sp>
    <dsp:sp modelId="{3CFBF175-6D05-4EE7-9B0B-BD7650338365}">
      <dsp:nvSpPr>
        <dsp:cNvPr id="0" name=""/>
        <dsp:cNvSpPr/>
      </dsp:nvSpPr>
      <dsp:spPr>
        <a:xfrm>
          <a:off x="2698752" y="1344566"/>
          <a:ext cx="1919952" cy="1151971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e. </a:t>
          </a:r>
          <a:r>
            <a:rPr lang="en-US" sz="190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Sabut</a:t>
          </a: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Kelapa</a:t>
          </a:r>
          <a:endParaRPr lang="en-US" sz="1900" kern="12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sp:txBody>
      <dsp:txXfrm>
        <a:off x="2698752" y="1344566"/>
        <a:ext cx="1919952" cy="1151971"/>
      </dsp:txXfrm>
    </dsp:sp>
    <dsp:sp modelId="{BDC69453-4784-4039-9830-46BA83D87072}">
      <dsp:nvSpPr>
        <dsp:cNvPr id="0" name=""/>
        <dsp:cNvSpPr/>
      </dsp:nvSpPr>
      <dsp:spPr>
        <a:xfrm>
          <a:off x="4810700" y="1344566"/>
          <a:ext cx="1919952" cy="1151971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f. </a:t>
          </a:r>
          <a:r>
            <a:rPr lang="en-US" sz="1900" kern="1200" dirty="0" err="1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Tali</a:t>
          </a:r>
          <a:r>
            <a:rPr lang="en-US" sz="1900" kern="1200" dirty="0" smtClean="0">
              <a:solidFill>
                <a:schemeClr val="tx1"/>
              </a:solidFill>
              <a:latin typeface="+mj-lt"/>
              <a:cs typeface="Arial" panose="020B0604020202020204" pitchFamily="34" charset="0"/>
            </a:rPr>
            <a:t> Angel</a:t>
          </a:r>
          <a:endParaRPr lang="en-US" sz="1900" kern="1200" dirty="0">
            <a:solidFill>
              <a:schemeClr val="tx1"/>
            </a:solidFill>
            <a:latin typeface="+mj-lt"/>
            <a:cs typeface="Arial" panose="020B0604020202020204" pitchFamily="34" charset="0"/>
          </a:endParaRPr>
        </a:p>
      </dsp:txBody>
      <dsp:txXfrm>
        <a:off x="4810700" y="1344566"/>
        <a:ext cx="1919952" cy="11519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411C61-4628-4A01-9FFE-05E1E03C3010}">
      <dsp:nvSpPr>
        <dsp:cNvPr id="0" name=""/>
        <dsp:cNvSpPr/>
      </dsp:nvSpPr>
      <dsp:spPr>
        <a:xfrm>
          <a:off x="2410549" y="995028"/>
          <a:ext cx="44097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40974" y="45720"/>
              </a:lnTo>
            </a:path>
          </a:pathLst>
        </a:custGeom>
        <a:noFill/>
        <a:ln w="2857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19247" y="1038338"/>
        <a:ext cx="23578" cy="4819"/>
      </dsp:txXfrm>
    </dsp:sp>
    <dsp:sp modelId="{4600A5A1-CCCD-4476-82CB-4E26B4F6C5D8}">
      <dsp:nvSpPr>
        <dsp:cNvPr id="0" name=""/>
        <dsp:cNvSpPr/>
      </dsp:nvSpPr>
      <dsp:spPr>
        <a:xfrm>
          <a:off x="7064" y="151874"/>
          <a:ext cx="2405284" cy="177774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223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Tanaman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bisa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dibuat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berbagai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kerajinan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tangan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karena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memiliki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serat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cukup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kuat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.</a:t>
          </a:r>
          <a:endParaRPr lang="en-US" sz="1850" kern="1200" dirty="0">
            <a:latin typeface="+mj-lt"/>
            <a:cs typeface="Arial" panose="020B0604020202020204" pitchFamily="34" charset="0"/>
          </a:endParaRPr>
        </a:p>
      </dsp:txBody>
      <dsp:txXfrm>
        <a:off x="7064" y="151874"/>
        <a:ext cx="2405284" cy="1777748"/>
      </dsp:txXfrm>
    </dsp:sp>
    <dsp:sp modelId="{3FF02B61-885C-463C-87B3-3C388A1E0467}">
      <dsp:nvSpPr>
        <dsp:cNvPr id="0" name=""/>
        <dsp:cNvSpPr/>
      </dsp:nvSpPr>
      <dsp:spPr>
        <a:xfrm>
          <a:off x="5283431" y="995028"/>
          <a:ext cx="46073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0734" y="45720"/>
              </a:lnTo>
            </a:path>
          </a:pathLst>
        </a:custGeom>
        <a:noFill/>
        <a:ln w="2857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01515" y="1038338"/>
        <a:ext cx="24566" cy="4819"/>
      </dsp:txXfrm>
    </dsp:sp>
    <dsp:sp modelId="{C2B1C358-7BE4-4862-A6B3-B9A87D7A0D90}">
      <dsp:nvSpPr>
        <dsp:cNvPr id="0" name=""/>
        <dsp:cNvSpPr/>
      </dsp:nvSpPr>
      <dsp:spPr>
        <a:xfrm>
          <a:off x="2883924" y="173822"/>
          <a:ext cx="2401307" cy="1733852"/>
        </a:xfrm>
        <a:prstGeom prst="rect">
          <a:avLst/>
        </a:prstGeom>
        <a:gradFill rotWithShape="0">
          <a:gsLst>
            <a:gs pos="0">
              <a:schemeClr val="accent3">
                <a:hueOff val="2812566"/>
                <a:satOff val="-4220"/>
                <a:lumOff val="-686"/>
                <a:alphaOff val="0"/>
                <a:tint val="50000"/>
                <a:satMod val="300000"/>
              </a:schemeClr>
            </a:gs>
            <a:gs pos="35000">
              <a:schemeClr val="accent3">
                <a:hueOff val="2812566"/>
                <a:satOff val="-4220"/>
                <a:lumOff val="-686"/>
                <a:alphaOff val="0"/>
                <a:tint val="37000"/>
                <a:satMod val="300000"/>
              </a:schemeClr>
            </a:gs>
            <a:gs pos="100000">
              <a:schemeClr val="accent3">
                <a:hueOff val="2812566"/>
                <a:satOff val="-4220"/>
                <a:lumOff val="-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223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50" kern="1200" dirty="0" smtClean="0">
              <a:latin typeface="+mj-lt"/>
              <a:cs typeface="Arial" panose="020B0604020202020204" pitchFamily="34" charset="0"/>
            </a:rPr>
            <a:t>Agar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mudah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dibentuk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sebaiknya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dikeringkan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terlebih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dahulu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.</a:t>
          </a:r>
          <a:endParaRPr lang="en-US" sz="1850" kern="1200" dirty="0">
            <a:latin typeface="+mj-lt"/>
            <a:cs typeface="Arial" panose="020B0604020202020204" pitchFamily="34" charset="0"/>
          </a:endParaRPr>
        </a:p>
      </dsp:txBody>
      <dsp:txXfrm>
        <a:off x="2883924" y="173822"/>
        <a:ext cx="2401307" cy="1733852"/>
      </dsp:txXfrm>
    </dsp:sp>
    <dsp:sp modelId="{97E54246-7236-40BB-B320-0085D128FD4D}">
      <dsp:nvSpPr>
        <dsp:cNvPr id="0" name=""/>
        <dsp:cNvSpPr/>
      </dsp:nvSpPr>
      <dsp:spPr>
        <a:xfrm>
          <a:off x="1431092" y="1932965"/>
          <a:ext cx="5644313" cy="377782"/>
        </a:xfrm>
        <a:custGeom>
          <a:avLst/>
          <a:gdLst/>
          <a:ahLst/>
          <a:cxnLst/>
          <a:rect l="0" t="0" r="0" b="0"/>
          <a:pathLst>
            <a:path>
              <a:moveTo>
                <a:pt x="5644313" y="0"/>
              </a:moveTo>
              <a:lnTo>
                <a:pt x="5644313" y="205991"/>
              </a:lnTo>
              <a:lnTo>
                <a:pt x="0" y="205991"/>
              </a:lnTo>
              <a:lnTo>
                <a:pt x="0" y="377782"/>
              </a:lnTo>
            </a:path>
          </a:pathLst>
        </a:custGeom>
        <a:noFill/>
        <a:ln w="2857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11772" y="2119447"/>
        <a:ext cx="282953" cy="4819"/>
      </dsp:txXfrm>
    </dsp:sp>
    <dsp:sp modelId="{8FA5F7A0-D9DD-46DA-B7F0-AD6C2C8F3FC4}">
      <dsp:nvSpPr>
        <dsp:cNvPr id="0" name=""/>
        <dsp:cNvSpPr/>
      </dsp:nvSpPr>
      <dsp:spPr>
        <a:xfrm>
          <a:off x="5776566" y="146730"/>
          <a:ext cx="2597678" cy="1788034"/>
        </a:xfrm>
        <a:prstGeom prst="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50000"/>
                <a:satMod val="300000"/>
              </a:schemeClr>
            </a:gs>
            <a:gs pos="35000">
              <a:schemeClr val="accent3">
                <a:hueOff val="5625132"/>
                <a:satOff val="-8440"/>
                <a:lumOff val="-1373"/>
                <a:alphaOff val="0"/>
                <a:tint val="37000"/>
                <a:satMod val="30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223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50" kern="1200" dirty="0" smtClean="0">
              <a:latin typeface="+mj-lt"/>
              <a:cs typeface="Arial" panose="020B0604020202020204" pitchFamily="34" charset="0"/>
            </a:rPr>
            <a:t>Hal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ini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disebabkan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merupakan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tanaman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basah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hidup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di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permukaan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air.</a:t>
          </a:r>
          <a:endParaRPr lang="en-US" sz="1850" kern="1200" dirty="0">
            <a:latin typeface="+mj-lt"/>
            <a:cs typeface="Arial" panose="020B0604020202020204" pitchFamily="34" charset="0"/>
          </a:endParaRPr>
        </a:p>
      </dsp:txBody>
      <dsp:txXfrm>
        <a:off x="5776566" y="146730"/>
        <a:ext cx="2597678" cy="1788034"/>
      </dsp:txXfrm>
    </dsp:sp>
    <dsp:sp modelId="{537B8C14-AD00-4393-A6A2-05B9F11ECEE5}">
      <dsp:nvSpPr>
        <dsp:cNvPr id="0" name=""/>
        <dsp:cNvSpPr/>
      </dsp:nvSpPr>
      <dsp:spPr>
        <a:xfrm>
          <a:off x="2853320" y="3184525"/>
          <a:ext cx="45085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242527" y="45720"/>
              </a:lnTo>
              <a:lnTo>
                <a:pt x="242527" y="48847"/>
              </a:lnTo>
              <a:lnTo>
                <a:pt x="450854" y="48847"/>
              </a:lnTo>
            </a:path>
          </a:pathLst>
        </a:custGeom>
        <a:noFill/>
        <a:ln w="28575" cap="flat" cmpd="sng" algn="ctr">
          <a:solidFill>
            <a:scrgbClr r="0" g="0" b="0">
              <a:shade val="95000"/>
              <a:satMod val="105000"/>
            </a:scrgb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66711" y="3227835"/>
        <a:ext cx="24073" cy="4819"/>
      </dsp:txXfrm>
    </dsp:sp>
    <dsp:sp modelId="{71B3942B-6A06-4FE8-99B5-AD320691AC7F}">
      <dsp:nvSpPr>
        <dsp:cNvPr id="0" name=""/>
        <dsp:cNvSpPr/>
      </dsp:nvSpPr>
      <dsp:spPr>
        <a:xfrm>
          <a:off x="7064" y="2343148"/>
          <a:ext cx="2848055" cy="1774194"/>
        </a:xfrm>
        <a:prstGeom prst="rect">
          <a:avLst/>
        </a:prstGeom>
        <a:gradFill rotWithShape="0">
          <a:gsLst>
            <a:gs pos="0">
              <a:schemeClr val="accent3">
                <a:hueOff val="8437698"/>
                <a:satOff val="-12660"/>
                <a:lumOff val="-2059"/>
                <a:alphaOff val="0"/>
                <a:tint val="50000"/>
                <a:satMod val="300000"/>
              </a:schemeClr>
            </a:gs>
            <a:gs pos="35000">
              <a:schemeClr val="accent3">
                <a:hueOff val="8437698"/>
                <a:satOff val="-12660"/>
                <a:lumOff val="-2059"/>
                <a:alphaOff val="0"/>
                <a:tint val="37000"/>
                <a:satMod val="300000"/>
              </a:schemeClr>
            </a:gs>
            <a:gs pos="100000">
              <a:schemeClr val="accent3">
                <a:hueOff val="8437698"/>
                <a:satOff val="-12660"/>
                <a:lumOff val="-205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223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Sebelum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dikeringkan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harus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dipilih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terlebih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dahulu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untuk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mendapatkan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sudah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tua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. </a:t>
          </a:r>
          <a:endParaRPr lang="en-US" sz="1850" kern="1200" dirty="0">
            <a:latin typeface="+mj-lt"/>
            <a:cs typeface="Arial" panose="020B0604020202020204" pitchFamily="34" charset="0"/>
          </a:endParaRPr>
        </a:p>
      </dsp:txBody>
      <dsp:txXfrm>
        <a:off x="7064" y="2343148"/>
        <a:ext cx="2848055" cy="1774194"/>
      </dsp:txXfrm>
    </dsp:sp>
    <dsp:sp modelId="{E3A05369-159A-4350-9C64-F638ECCE9C23}">
      <dsp:nvSpPr>
        <dsp:cNvPr id="0" name=""/>
        <dsp:cNvSpPr/>
      </dsp:nvSpPr>
      <dsp:spPr>
        <a:xfrm>
          <a:off x="3336575" y="2343148"/>
          <a:ext cx="4843664" cy="1780448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50000"/>
                <a:satMod val="300000"/>
              </a:schemeClr>
            </a:gs>
            <a:gs pos="35000">
              <a:schemeClr val="accent3">
                <a:hueOff val="11250264"/>
                <a:satOff val="-16880"/>
                <a:lumOff val="-2745"/>
                <a:alphaOff val="0"/>
                <a:tint val="37000"/>
                <a:satMod val="30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223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Selanjutnya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penjemuran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dilakukan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selama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kurang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lebih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minimal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tujuh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hari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dengan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cara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ditempatkan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dipermukaan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tanah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sehingga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dihasilkan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eceng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gondok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bersih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lentur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kering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sempurna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tidak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tumbuh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jamur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serta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tidak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rusak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ataupun</a:t>
          </a:r>
          <a:r>
            <a:rPr lang="en-US" sz="185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50" kern="1200" dirty="0" err="1" smtClean="0">
              <a:latin typeface="+mj-lt"/>
              <a:cs typeface="Arial" panose="020B0604020202020204" pitchFamily="34" charset="0"/>
            </a:rPr>
            <a:t>busuk</a:t>
          </a:r>
          <a:endParaRPr lang="en-US" sz="1850" kern="1200" dirty="0">
            <a:latin typeface="+mj-lt"/>
            <a:cs typeface="Arial" panose="020B0604020202020204" pitchFamily="34" charset="0"/>
          </a:endParaRPr>
        </a:p>
      </dsp:txBody>
      <dsp:txXfrm>
        <a:off x="3336575" y="2343148"/>
        <a:ext cx="4843664" cy="178044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CA9BD6-6D7B-4004-A21B-D43C0E12D131}">
      <dsp:nvSpPr>
        <dsp:cNvPr id="0" name=""/>
        <dsp:cNvSpPr/>
      </dsp:nvSpPr>
      <dsp:spPr>
        <a:xfrm>
          <a:off x="-4271792" y="-659844"/>
          <a:ext cx="5124599" cy="5124599"/>
        </a:xfrm>
        <a:prstGeom prst="blockArc">
          <a:avLst>
            <a:gd name="adj1" fmla="val 18900000"/>
            <a:gd name="adj2" fmla="val 2700000"/>
            <a:gd name="adj3" fmla="val 421"/>
          </a:avLst>
        </a:pr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69F274-A752-496E-BB70-0CA91AF5AF47}">
      <dsp:nvSpPr>
        <dsp:cNvPr id="0" name=""/>
        <dsp:cNvSpPr/>
      </dsp:nvSpPr>
      <dsp:spPr>
        <a:xfrm>
          <a:off x="558948" y="223511"/>
          <a:ext cx="6963170" cy="1074940"/>
        </a:xfrm>
        <a:prstGeom prst="rect">
          <a:avLst/>
        </a:prstGeom>
        <a:solidFill>
          <a:schemeClr val="accent3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402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Jagung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biasaya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hanya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dimanfaatkan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bijinya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untuk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keperluan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pangan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,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sedangkan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kulit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dan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rambut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jagung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tidak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dimanfaatkan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lagi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sehingga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menjadi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limbah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rumah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tangga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. </a:t>
          </a:r>
          <a:endParaRPr lang="en-US" sz="2000" kern="1200" dirty="0">
            <a:solidFill>
              <a:schemeClr val="bg1"/>
            </a:solidFill>
            <a:latin typeface="+mj-lt"/>
            <a:cs typeface="Arial" panose="020B0604020202020204" pitchFamily="34" charset="0"/>
          </a:endParaRPr>
        </a:p>
      </dsp:txBody>
      <dsp:txXfrm>
        <a:off x="558948" y="223511"/>
        <a:ext cx="6963170" cy="1074940"/>
      </dsp:txXfrm>
    </dsp:sp>
    <dsp:sp modelId="{80F3EF1B-A1B2-4E17-9EBC-B5D80822E429}">
      <dsp:nvSpPr>
        <dsp:cNvPr id="0" name=""/>
        <dsp:cNvSpPr/>
      </dsp:nvSpPr>
      <dsp:spPr>
        <a:xfrm>
          <a:off x="21680" y="223509"/>
          <a:ext cx="1074535" cy="107494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CFF607-87CC-4717-8C29-4AB813FDBD9C}">
      <dsp:nvSpPr>
        <dsp:cNvPr id="0" name=""/>
        <dsp:cNvSpPr/>
      </dsp:nvSpPr>
      <dsp:spPr>
        <a:xfrm>
          <a:off x="835565" y="1366510"/>
          <a:ext cx="6686553" cy="1071888"/>
        </a:xfrm>
        <a:prstGeom prst="rect">
          <a:avLst/>
        </a:prstGeom>
        <a:solidFill>
          <a:schemeClr val="accent5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402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Namun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,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ternyata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kulit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jagung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dapat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dikreasikan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menjadi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produk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kerajinan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yang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bernilai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estetik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tinggi</a:t>
          </a:r>
          <a:endParaRPr lang="en-US" sz="2000" kern="1200" dirty="0">
            <a:solidFill>
              <a:schemeClr val="bg1"/>
            </a:solidFill>
            <a:latin typeface="+mj-lt"/>
            <a:cs typeface="Arial" panose="020B0604020202020204" pitchFamily="34" charset="0"/>
          </a:endParaRPr>
        </a:p>
      </dsp:txBody>
      <dsp:txXfrm>
        <a:off x="835565" y="1366510"/>
        <a:ext cx="6686553" cy="1071888"/>
      </dsp:txXfrm>
    </dsp:sp>
    <dsp:sp modelId="{D17A6995-18E0-43E4-95B1-E28B3D0C4750}">
      <dsp:nvSpPr>
        <dsp:cNvPr id="0" name=""/>
        <dsp:cNvSpPr/>
      </dsp:nvSpPr>
      <dsp:spPr>
        <a:xfrm>
          <a:off x="299529" y="1366509"/>
          <a:ext cx="1072071" cy="10718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C930CF-6E73-47BB-B09B-F1E75A46F025}">
      <dsp:nvSpPr>
        <dsp:cNvPr id="0" name=""/>
        <dsp:cNvSpPr/>
      </dsp:nvSpPr>
      <dsp:spPr>
        <a:xfrm>
          <a:off x="558948" y="2509509"/>
          <a:ext cx="6963170" cy="1068837"/>
        </a:xfrm>
        <a:prstGeom prst="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shade val="51000"/>
                <a:satMod val="130000"/>
              </a:schemeClr>
            </a:gs>
            <a:gs pos="80000">
              <a:schemeClr val="accent3">
                <a:hueOff val="11250264"/>
                <a:satOff val="-16880"/>
                <a:lumOff val="-2745"/>
                <a:alphaOff val="0"/>
                <a:shade val="93000"/>
                <a:satMod val="13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4029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Kerajinan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kulit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jagung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dapat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dibuat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menjadi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aksesori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,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pajangan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,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atau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barang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bermanfaat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 </a:t>
          </a:r>
          <a:r>
            <a:rPr lang="en-US" sz="2000" kern="1200" dirty="0" err="1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lainnya</a:t>
          </a:r>
          <a:r>
            <a:rPr lang="en-US" sz="2000" kern="1200" dirty="0" smtClean="0">
              <a:solidFill>
                <a:schemeClr val="bg1"/>
              </a:solidFill>
              <a:latin typeface="+mj-lt"/>
              <a:cs typeface="Arial" panose="020B0604020202020204" pitchFamily="34" charset="0"/>
            </a:rPr>
            <a:t>. </a:t>
          </a:r>
          <a:endParaRPr lang="en-US" sz="2000" kern="1200" dirty="0">
            <a:solidFill>
              <a:schemeClr val="bg1"/>
            </a:solidFill>
            <a:latin typeface="+mj-lt"/>
            <a:cs typeface="Arial" panose="020B0604020202020204" pitchFamily="34" charset="0"/>
          </a:endParaRPr>
        </a:p>
      </dsp:txBody>
      <dsp:txXfrm>
        <a:off x="558948" y="2509509"/>
        <a:ext cx="6963170" cy="1068837"/>
      </dsp:txXfrm>
    </dsp:sp>
    <dsp:sp modelId="{DE73ED14-8E80-4952-BF93-FE6594308EBA}">
      <dsp:nvSpPr>
        <dsp:cNvPr id="0" name=""/>
        <dsp:cNvSpPr/>
      </dsp:nvSpPr>
      <dsp:spPr>
        <a:xfrm>
          <a:off x="51097" y="2509509"/>
          <a:ext cx="1015701" cy="1068837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72FDE5-90D8-44B7-826E-BD5D985FEBEE}">
      <dsp:nvSpPr>
        <dsp:cNvPr id="0" name=""/>
        <dsp:cNvSpPr/>
      </dsp:nvSpPr>
      <dsp:spPr>
        <a:xfrm>
          <a:off x="0" y="24079"/>
          <a:ext cx="8001000" cy="7862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Daun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Pandan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pada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umumnya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digunakan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sebagai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bahan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pewarna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alami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atau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penyedap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makanan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.</a:t>
          </a:r>
          <a:endParaRPr lang="en-US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381" y="62460"/>
        <a:ext cx="7924238" cy="709478"/>
      </dsp:txXfrm>
    </dsp:sp>
    <dsp:sp modelId="{E5695DCC-5E5B-4B33-9C18-E12FE7012D10}">
      <dsp:nvSpPr>
        <dsp:cNvPr id="0" name=""/>
        <dsp:cNvSpPr/>
      </dsp:nvSpPr>
      <dsp:spPr>
        <a:xfrm>
          <a:off x="0" y="931279"/>
          <a:ext cx="8001000" cy="786240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>
              <a:latin typeface="Arial" panose="020B0604020202020204" pitchFamily="34" charset="0"/>
              <a:cs typeface="Arial" panose="020B0604020202020204" pitchFamily="34" charset="0"/>
            </a:rPr>
            <a:t>Namun, pandan merupakan tanaman nonkayu yang termasuk serat alam sehingga dimanfaatkan sebagai bahan membuat kerajinan.</a:t>
          </a:r>
          <a:endParaRPr lang="en-US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381" y="969660"/>
        <a:ext cx="7924238" cy="709478"/>
      </dsp:txXfrm>
    </dsp:sp>
    <dsp:sp modelId="{EFEA10DC-A9D9-4627-AF04-5895AB934F6D}">
      <dsp:nvSpPr>
        <dsp:cNvPr id="0" name=""/>
        <dsp:cNvSpPr/>
      </dsp:nvSpPr>
      <dsp:spPr>
        <a:xfrm>
          <a:off x="0" y="1838480"/>
          <a:ext cx="8001000" cy="786240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>
              <a:latin typeface="Arial" panose="020B0604020202020204" pitchFamily="34" charset="0"/>
              <a:cs typeface="Arial" panose="020B0604020202020204" pitchFamily="34" charset="0"/>
            </a:rPr>
            <a:t>Saat ini beberapa pengrajin juga memanfaatkan pandan sebagai bahan membuat kerajinan yang menarik.</a:t>
          </a:r>
          <a:endParaRPr lang="en-US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381" y="1876861"/>
        <a:ext cx="7924238" cy="709478"/>
      </dsp:txXfrm>
    </dsp:sp>
    <dsp:sp modelId="{F1927B50-98AF-4B78-B806-098A80A4C8D6}">
      <dsp:nvSpPr>
        <dsp:cNvPr id="0" name=""/>
        <dsp:cNvSpPr/>
      </dsp:nvSpPr>
      <dsp:spPr>
        <a:xfrm>
          <a:off x="0" y="2745679"/>
          <a:ext cx="8001000" cy="78624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Hal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ini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semakin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bertambah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nila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guna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daun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pandan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sebagai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produk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alam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yang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bermanfaat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bagi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en-US" sz="1900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manusia</a:t>
          </a:r>
          <a:r>
            <a:rPr lang="en-US" sz="1900" kern="1200" dirty="0" smtClean="0">
              <a:latin typeface="Arial" panose="020B0604020202020204" pitchFamily="34" charset="0"/>
              <a:cs typeface="Arial" panose="020B0604020202020204" pitchFamily="34" charset="0"/>
            </a:rPr>
            <a:t>. </a:t>
          </a:r>
          <a:endParaRPr lang="en-US" sz="19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8381" y="2784060"/>
        <a:ext cx="7924238" cy="7094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7D2549-607B-41AC-8DEC-237569322998}">
      <dsp:nvSpPr>
        <dsp:cNvPr id="0" name=""/>
        <dsp:cNvSpPr/>
      </dsp:nvSpPr>
      <dsp:spPr>
        <a:xfrm>
          <a:off x="0" y="501848"/>
          <a:ext cx="81534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96998A-C268-437E-8F30-CCB017B52DF5}">
      <dsp:nvSpPr>
        <dsp:cNvPr id="0" name=""/>
        <dsp:cNvSpPr/>
      </dsp:nvSpPr>
      <dsp:spPr>
        <a:xfrm>
          <a:off x="402892" y="96970"/>
          <a:ext cx="7749083" cy="596758"/>
        </a:xfrm>
        <a:prstGeom prst="round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Kelapa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merupakan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tumbuhan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dimanfaatkan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semua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bagiannya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mulai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dari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daun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buah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hingga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batang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.</a:t>
          </a:r>
          <a:endParaRPr lang="en-US" sz="1800" kern="1200" dirty="0">
            <a:latin typeface="+mj-lt"/>
            <a:cs typeface="Arial" panose="020B0604020202020204" pitchFamily="34" charset="0"/>
          </a:endParaRPr>
        </a:p>
      </dsp:txBody>
      <dsp:txXfrm>
        <a:off x="432023" y="126101"/>
        <a:ext cx="7690821" cy="538496"/>
      </dsp:txXfrm>
    </dsp:sp>
    <dsp:sp modelId="{40E0722B-59C1-4C39-B2D6-952DE59AD0CA}">
      <dsp:nvSpPr>
        <dsp:cNvPr id="0" name=""/>
        <dsp:cNvSpPr/>
      </dsp:nvSpPr>
      <dsp:spPr>
        <a:xfrm>
          <a:off x="0" y="1306802"/>
          <a:ext cx="81534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89D093-B402-483F-90FB-274D6CEA509D}">
      <dsp:nvSpPr>
        <dsp:cNvPr id="0" name=""/>
        <dsp:cNvSpPr/>
      </dsp:nvSpPr>
      <dsp:spPr>
        <a:xfrm>
          <a:off x="402892" y="899648"/>
          <a:ext cx="7749083" cy="599034"/>
        </a:xfrm>
        <a:prstGeom prst="roundRect">
          <a:avLst/>
        </a:prstGeom>
        <a:solidFill>
          <a:schemeClr val="accent4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+mj-lt"/>
              <a:cs typeface="Arial" panose="020B0604020202020204" pitchFamily="34" charset="0"/>
            </a:rPr>
            <a:t>Salah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satu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bagian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dari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tanaman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kelapa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dapat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dimanfaatkan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adalah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sabut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.</a:t>
          </a:r>
          <a:endParaRPr lang="en-US" sz="1800" kern="1200" dirty="0">
            <a:latin typeface="+mj-lt"/>
            <a:cs typeface="Arial" panose="020B0604020202020204" pitchFamily="34" charset="0"/>
          </a:endParaRPr>
        </a:p>
      </dsp:txBody>
      <dsp:txXfrm>
        <a:off x="432134" y="928890"/>
        <a:ext cx="7690599" cy="540550"/>
      </dsp:txXfrm>
    </dsp:sp>
    <dsp:sp modelId="{64DF14E8-71DC-4D9A-98FF-76D26D01341A}">
      <dsp:nvSpPr>
        <dsp:cNvPr id="0" name=""/>
        <dsp:cNvSpPr/>
      </dsp:nvSpPr>
      <dsp:spPr>
        <a:xfrm>
          <a:off x="0" y="2374782"/>
          <a:ext cx="81534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7720C2-6F6E-41E7-B842-D7E7C44264CC}">
      <dsp:nvSpPr>
        <dsp:cNvPr id="0" name=""/>
        <dsp:cNvSpPr/>
      </dsp:nvSpPr>
      <dsp:spPr>
        <a:xfrm>
          <a:off x="402892" y="1704602"/>
          <a:ext cx="7749083" cy="86205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Sabut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kelapa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terdapat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pada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buah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kelapa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.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Bagian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ini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berbentuk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serat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dapat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digunakan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untuk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berbagai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keperluan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,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misalnya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untuk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mencuci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piring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atau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membersihkan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kerak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.</a:t>
          </a:r>
          <a:endParaRPr lang="en-US" sz="1800" kern="1200" dirty="0">
            <a:latin typeface="+mj-lt"/>
            <a:cs typeface="Arial" panose="020B0604020202020204" pitchFamily="34" charset="0"/>
          </a:endParaRPr>
        </a:p>
      </dsp:txBody>
      <dsp:txXfrm>
        <a:off x="444974" y="1746684"/>
        <a:ext cx="7664919" cy="777895"/>
      </dsp:txXfrm>
    </dsp:sp>
    <dsp:sp modelId="{6F6CF79C-A86C-48B6-8EAE-450229EDF293}">
      <dsp:nvSpPr>
        <dsp:cNvPr id="0" name=""/>
        <dsp:cNvSpPr/>
      </dsp:nvSpPr>
      <dsp:spPr>
        <a:xfrm>
          <a:off x="0" y="3257854"/>
          <a:ext cx="8153400" cy="32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132378-4E0A-4FB9-AA0D-3DA124D65F47}">
      <dsp:nvSpPr>
        <dsp:cNvPr id="0" name=""/>
        <dsp:cNvSpPr/>
      </dsp:nvSpPr>
      <dsp:spPr>
        <a:xfrm>
          <a:off x="402892" y="2772582"/>
          <a:ext cx="7749083" cy="677152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5725" tIns="0" rIns="215725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Serat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sabut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kelapa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ini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juga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dapat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dimanfaatkan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untuk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menghasilkan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produk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kerajinan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yang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bernilai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 </a:t>
          </a:r>
          <a:r>
            <a:rPr lang="en-US" sz="1800" kern="1200" dirty="0" err="1" smtClean="0">
              <a:latin typeface="+mj-lt"/>
              <a:cs typeface="Arial" panose="020B0604020202020204" pitchFamily="34" charset="0"/>
            </a:rPr>
            <a:t>estetik</a:t>
          </a:r>
          <a:r>
            <a:rPr lang="en-US" sz="1800" kern="1200" dirty="0" smtClean="0">
              <a:latin typeface="+mj-lt"/>
              <a:cs typeface="Arial" panose="020B0604020202020204" pitchFamily="34" charset="0"/>
            </a:rPr>
            <a:t>.</a:t>
          </a:r>
          <a:endParaRPr lang="en-US" sz="1800" kern="1200" dirty="0">
            <a:latin typeface="+mj-lt"/>
            <a:cs typeface="Arial" panose="020B0604020202020204" pitchFamily="34" charset="0"/>
          </a:endParaRPr>
        </a:p>
      </dsp:txBody>
      <dsp:txXfrm>
        <a:off x="435948" y="2805638"/>
        <a:ext cx="7682971" cy="6110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DB8878-22B2-4F0E-85A5-40A2D943E356}" type="datetimeFigureOut">
              <a:rPr lang="en-US" smtClean="0"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1C2CD-80F7-4DB7-8B9A-CB37ABC65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700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8C93CC-9CA6-4168-ABFA-93983FA7EAD2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415420-2067-49D7-9F93-995874EE22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46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liotier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3" tooltip="Go to Jean-Marc Liotier's photostream"/>
              </a:rPr>
              <a:t>Jean-Marc </a:t>
            </a:r>
            <a:r>
              <a:rPr lang="en-US" dirty="0" err="1" smtClean="0">
                <a:hlinkClick r:id="rId3" tooltip="Go to Jean-Marc Liotier's photostream"/>
              </a:rPr>
              <a:t>Liotier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415420-2067-49D7-9F93-995874EE22E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3003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367491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88711-A7E0-4E7C-B982-538B17432627}" type="datetimeFigureOut">
              <a:rPr lang="en-US" smtClean="0"/>
              <a:pPr/>
              <a:t>9/18/2017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C85A4-F378-4D20-B74F-1238DFFB9E89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0" y="4351845"/>
            <a:ext cx="9144000" cy="798513"/>
            <a:chOff x="0" y="2952750"/>
            <a:chExt cx="9144000" cy="798513"/>
          </a:xfrm>
        </p:grpSpPr>
        <p:pic>
          <p:nvPicPr>
            <p:cNvPr id="7" name="Picture 2" descr="E:\ELISA\ERLANGGA LISA\2017\TEMPLATE PPT\SMP Penjaskes Orkes (K13N)\SMP Penjaskes Orkes (K13N) banner.png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52750"/>
              <a:ext cx="9144000" cy="798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 userDrawn="1"/>
          </p:nvSpPr>
          <p:spPr>
            <a:xfrm>
              <a:off x="1447800" y="3364198"/>
              <a:ext cx="6248400" cy="3749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PRAKARYA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be 7"/>
          <p:cNvSpPr/>
          <p:nvPr/>
        </p:nvSpPr>
        <p:spPr>
          <a:xfrm>
            <a:off x="648570" y="438150"/>
            <a:ext cx="2895600" cy="3828777"/>
          </a:xfrm>
          <a:prstGeom prst="cube">
            <a:avLst>
              <a:gd name="adj" fmla="val 3711"/>
            </a:avLst>
          </a:prstGeom>
          <a:gradFill flip="none" rotWithShape="1">
            <a:gsLst>
              <a:gs pos="0">
                <a:schemeClr val="bg1">
                  <a:lumMod val="75000"/>
                  <a:shade val="30000"/>
                  <a:satMod val="115000"/>
                </a:schemeClr>
              </a:gs>
              <a:gs pos="50000">
                <a:schemeClr val="bg1">
                  <a:lumMod val="75000"/>
                  <a:shade val="67500"/>
                  <a:satMod val="115000"/>
                </a:schemeClr>
              </a:gs>
              <a:gs pos="100000">
                <a:schemeClr val="bg1">
                  <a:lumMod val="75000"/>
                  <a:shade val="100000"/>
                  <a:satMod val="115000"/>
                </a:schemeClr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5" tIns="45708" rIns="91415" bIns="45708" rtlCol="0" anchor="ctr"/>
          <a:lstStyle/>
          <a:p>
            <a:pPr algn="ctr"/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36" y="599908"/>
            <a:ext cx="2704230" cy="3667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3921927" y="1508293"/>
            <a:ext cx="4621728" cy="646307"/>
          </a:xfrm>
          <a:prstGeom prst="rect">
            <a:avLst/>
          </a:prstGeom>
          <a:noFill/>
        </p:spPr>
        <p:txBody>
          <a:bodyPr wrap="none" lIns="91415" tIns="45708" rIns="91415" bIns="45708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>
                <a:ln w="0"/>
                <a:latin typeface="Arial" panose="020B0604020202020204" pitchFamily="34" charset="0"/>
                <a:cs typeface="Arial" panose="020B0604020202020204" pitchFamily="34" charset="0"/>
              </a:rPr>
              <a:t>Media </a:t>
            </a:r>
            <a:r>
              <a:rPr lang="en-US" sz="3600" b="1" dirty="0" err="1">
                <a:ln w="0"/>
                <a:latin typeface="Arial" panose="020B0604020202020204" pitchFamily="34" charset="0"/>
                <a:cs typeface="Arial" panose="020B0604020202020204" pitchFamily="34" charset="0"/>
              </a:rPr>
              <a:t>Pembelajaran</a:t>
            </a:r>
            <a:endParaRPr lang="en-US" sz="3600" b="1" dirty="0">
              <a:ln w="0"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26987" y="2127126"/>
            <a:ext cx="4211607" cy="1508081"/>
          </a:xfrm>
          <a:prstGeom prst="rect">
            <a:avLst/>
          </a:prstGeom>
          <a:noFill/>
        </p:spPr>
        <p:txBody>
          <a:bodyPr wrap="square" lIns="91415" tIns="45708" rIns="91415" bIns="45708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400" b="1" dirty="0" smtClean="0">
                <a:ln w="0"/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PRAKARYA</a:t>
            </a:r>
          </a:p>
          <a:p>
            <a:pPr algn="ctr"/>
            <a:endParaRPr lang="en-US" sz="2400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Untuk</a:t>
            </a:r>
            <a:r>
              <a:rPr lang="en-US" sz="2400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SMP/MTs </a:t>
            </a:r>
            <a:r>
              <a:rPr lang="en-US" sz="2400" b="1" dirty="0" err="1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Kelas</a:t>
            </a:r>
            <a:r>
              <a:rPr lang="en-US" sz="2400" b="1" dirty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smtClean="0">
                <a:ln w="0"/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VII </a:t>
            </a:r>
            <a:endParaRPr lang="en-US" sz="2400" b="1" dirty="0">
              <a:ln w="0"/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13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690" y="57150"/>
            <a:ext cx="84575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LcPeriod" startAt="4"/>
            </a:pPr>
            <a:r>
              <a:rPr lang="en-US" sz="32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Sabut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Kelapa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endParaRPr lang="en-US" sz="3200" b="1" dirty="0">
              <a:solidFill>
                <a:schemeClr val="accent4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12207983"/>
              </p:ext>
            </p:extLst>
          </p:nvPr>
        </p:nvGraphicFramePr>
        <p:xfrm>
          <a:off x="457200" y="718125"/>
          <a:ext cx="8153400" cy="3682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671112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A96998A-C268-437E-8F30-CCB017B52D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5">
                                            <p:graphicEl>
                                              <a:dgm id="{DA96998A-C268-437E-8F30-CCB017B52D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D7D2549-607B-41AC-8DEC-2375693229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750"/>
                                        <p:tgtEl>
                                          <p:spTgt spid="5">
                                            <p:graphicEl>
                                              <a:dgm id="{BD7D2549-607B-41AC-8DEC-23756932299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889D093-B402-483F-90FB-274D6CEA50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750"/>
                                        <p:tgtEl>
                                          <p:spTgt spid="5">
                                            <p:graphicEl>
                                              <a:dgm id="{D889D093-B402-483F-90FB-274D6CEA50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0E0722B-59C1-4C39-B2D6-952DE59AD0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750"/>
                                        <p:tgtEl>
                                          <p:spTgt spid="5">
                                            <p:graphicEl>
                                              <a:dgm id="{40E0722B-59C1-4C39-B2D6-952DE59AD0C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E7720C2-6F6E-41E7-B842-D7E7C44264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750"/>
                                        <p:tgtEl>
                                          <p:spTgt spid="5">
                                            <p:graphicEl>
                                              <a:dgm id="{6E7720C2-6F6E-41E7-B842-D7E7C44264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4DF14E8-71DC-4D9A-98FF-76D26D0134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750"/>
                                        <p:tgtEl>
                                          <p:spTgt spid="5">
                                            <p:graphicEl>
                                              <a:dgm id="{64DF14E8-71DC-4D9A-98FF-76D26D0134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9132378-4E0A-4FB9-AA0D-3DA124D65F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750"/>
                                        <p:tgtEl>
                                          <p:spTgt spid="5">
                                            <p:graphicEl>
                                              <a:dgm id="{39132378-4E0A-4FB9-AA0D-3DA124D65F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6F6CF79C-A86C-48B6-8EAE-450229EDF29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750"/>
                                        <p:tgtEl>
                                          <p:spTgt spid="5">
                                            <p:graphicEl>
                                              <a:dgm id="{6F6CF79C-A86C-48B6-8EAE-450229EDF29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690" y="133350"/>
            <a:ext cx="84575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LcPeriod" startAt="5"/>
            </a:pPr>
            <a:r>
              <a:rPr lang="en-US" sz="36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Tali</a:t>
            </a: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Agel</a:t>
            </a: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endParaRPr lang="en-US" sz="3600" b="1" dirty="0">
              <a:solidFill>
                <a:schemeClr val="accent4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20056827"/>
              </p:ext>
            </p:extLst>
          </p:nvPr>
        </p:nvGraphicFramePr>
        <p:xfrm>
          <a:off x="609600" y="1008281"/>
          <a:ext cx="7848600" cy="3392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7887897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erlangganew\PENULIS\7 juli 2017\Gambar Prakarya VII\Bab 1\12 (jatimprov.go.id) Pengungsi-peraj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00150"/>
            <a:ext cx="44577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4123551"/>
            <a:ext cx="1714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+mj-lt"/>
              </a:rPr>
              <a:t>Sumber</a:t>
            </a:r>
            <a:r>
              <a:rPr lang="en-US" sz="1200" dirty="0">
                <a:latin typeface="+mj-lt"/>
              </a:rPr>
              <a:t> : jatimprov.go.id</a:t>
            </a:r>
          </a:p>
        </p:txBody>
      </p:sp>
      <p:sp>
        <p:nvSpPr>
          <p:cNvPr id="7" name="Rectangle 6"/>
          <p:cNvSpPr/>
          <p:nvPr/>
        </p:nvSpPr>
        <p:spPr>
          <a:xfrm>
            <a:off x="381690" y="133350"/>
            <a:ext cx="84575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LcPeriod" startAt="5"/>
            </a:pPr>
            <a:r>
              <a:rPr lang="en-US" sz="36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Tali</a:t>
            </a: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Agel</a:t>
            </a:r>
            <a:r>
              <a:rPr lang="en-US" sz="36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endParaRPr lang="en-US" sz="3600" b="1" dirty="0">
              <a:solidFill>
                <a:schemeClr val="accent4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257800" y="1428750"/>
            <a:ext cx="3429000" cy="2667000"/>
            <a:chOff x="5257800" y="1428750"/>
            <a:chExt cx="3429000" cy="2667000"/>
          </a:xfrm>
        </p:grpSpPr>
        <p:sp>
          <p:nvSpPr>
            <p:cNvPr id="2" name="Snip Diagonal Corner Rectangle 1"/>
            <p:cNvSpPr/>
            <p:nvPr/>
          </p:nvSpPr>
          <p:spPr>
            <a:xfrm>
              <a:off x="5257800" y="1428750"/>
              <a:ext cx="3276600" cy="2667000"/>
            </a:xfrm>
            <a:prstGeom prst="snip2Diag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257800" y="1504950"/>
              <a:ext cx="3429000" cy="23622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2800" b="1" dirty="0" err="1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Pembuatan</a:t>
              </a:r>
              <a:r>
                <a:rPr lang="en-US" sz="2800" b="1" dirty="0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 </a:t>
              </a:r>
              <a:r>
                <a:rPr lang="en-US" sz="2800" b="1" dirty="0" err="1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tali</a:t>
              </a:r>
              <a:r>
                <a:rPr lang="en-US" sz="2800" b="1" dirty="0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 </a:t>
              </a:r>
              <a:r>
                <a:rPr lang="en-US" sz="2800" b="1" dirty="0" err="1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agel</a:t>
              </a:r>
              <a:r>
                <a:rPr lang="en-US" sz="2800" b="1" dirty="0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  </a:t>
              </a:r>
              <a:r>
                <a:rPr lang="en-US" sz="2800" b="1" dirty="0" err="1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menjadi</a:t>
              </a:r>
              <a:r>
                <a:rPr lang="en-US" sz="2800" b="1" dirty="0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 </a:t>
              </a:r>
              <a:r>
                <a:rPr lang="en-US" sz="2800" b="1" dirty="0" err="1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produk</a:t>
              </a:r>
              <a:r>
                <a:rPr lang="en-US" sz="2800" b="1" dirty="0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 </a:t>
              </a:r>
              <a:r>
                <a:rPr lang="en-US" sz="2800" b="1" dirty="0" err="1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kerajinan</a:t>
              </a:r>
              <a:r>
                <a:rPr lang="en-US" sz="2800" b="1" dirty="0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 </a:t>
              </a:r>
              <a:r>
                <a:rPr lang="en-US" sz="2800" b="1" dirty="0" err="1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berupa</a:t>
              </a:r>
              <a:r>
                <a:rPr lang="en-US" sz="2800" b="1" dirty="0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 </a:t>
              </a:r>
              <a:r>
                <a:rPr lang="en-US" sz="2800" b="1" dirty="0" err="1" smtClean="0">
                  <a:solidFill>
                    <a:schemeClr val="tx1"/>
                  </a:solidFill>
                  <a:latin typeface="+mj-lt"/>
                  <a:cs typeface="Arial" panose="020B0604020202020204" pitchFamily="34" charset="0"/>
                </a:rPr>
                <a:t>tas</a:t>
              </a:r>
              <a:endParaRPr lang="en-US" sz="28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 flipV="1">
              <a:off x="5257800" y="1535431"/>
              <a:ext cx="2590800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flipV="1">
              <a:off x="5943600" y="3897631"/>
              <a:ext cx="2590800" cy="4571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594742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5490" y="249019"/>
            <a:ext cx="8457510" cy="538609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marL="533400" indent="-533400">
              <a:buFont typeface="+mj-lt"/>
              <a:buAutoNum type="alphaUcPeriod" startAt="2"/>
            </a:pPr>
            <a:r>
              <a:rPr lang="en-US" sz="2900" dirty="0" err="1" smtClean="0">
                <a:solidFill>
                  <a:schemeClr val="bg1"/>
                </a:solidFill>
                <a:latin typeface="+mj-lt"/>
              </a:rPr>
              <a:t>Kemasan</a:t>
            </a:r>
            <a:r>
              <a:rPr lang="en-US" sz="29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900" dirty="0" err="1" smtClean="0">
                <a:solidFill>
                  <a:schemeClr val="bg1"/>
                </a:solidFill>
                <a:latin typeface="+mj-lt"/>
              </a:rPr>
              <a:t>Produk</a:t>
            </a:r>
            <a:r>
              <a:rPr lang="en-US" sz="29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900" dirty="0" err="1" smtClean="0">
                <a:solidFill>
                  <a:schemeClr val="bg1"/>
                </a:solidFill>
                <a:latin typeface="+mj-lt"/>
              </a:rPr>
              <a:t>Kerajinan</a:t>
            </a:r>
            <a:r>
              <a:rPr lang="en-US" sz="2900" dirty="0" smtClean="0">
                <a:solidFill>
                  <a:schemeClr val="bg1"/>
                </a:solidFill>
                <a:latin typeface="+mj-lt"/>
              </a:rPr>
              <a:t> Dari </a:t>
            </a:r>
            <a:r>
              <a:rPr lang="en-US" sz="2900" dirty="0" err="1" smtClean="0">
                <a:solidFill>
                  <a:schemeClr val="bg1"/>
                </a:solidFill>
                <a:latin typeface="+mj-lt"/>
              </a:rPr>
              <a:t>Serat</a:t>
            </a:r>
            <a:r>
              <a:rPr lang="en-US" sz="29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900" dirty="0" err="1" smtClean="0">
                <a:solidFill>
                  <a:schemeClr val="bg1"/>
                </a:solidFill>
                <a:latin typeface="+mj-lt"/>
              </a:rPr>
              <a:t>Alam</a:t>
            </a:r>
            <a:r>
              <a:rPr lang="en-US" sz="2900" dirty="0" smtClean="0">
                <a:solidFill>
                  <a:schemeClr val="bg1"/>
                </a:solidFill>
                <a:latin typeface="+mj-lt"/>
              </a:rPr>
              <a:t>  </a:t>
            </a:r>
            <a:endParaRPr lang="en-US" sz="29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5490" y="2743200"/>
            <a:ext cx="8457510" cy="5334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Hal yang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terkait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dengan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Kemasan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Produk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Kerajinan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Dari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Serat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Alam</a:t>
            </a:r>
            <a:endParaRPr lang="en-US" sz="20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178687815"/>
              </p:ext>
            </p:extLst>
          </p:nvPr>
        </p:nvGraphicFramePr>
        <p:xfrm>
          <a:off x="1486245" y="3409950"/>
          <a:ext cx="60960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457200" y="1047750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dirty="0" err="1">
                <a:cs typeface="Arial" panose="020B0604020202020204" pitchFamily="34" charset="0"/>
              </a:rPr>
              <a:t>Kerajinan</a:t>
            </a:r>
            <a:r>
              <a:rPr lang="en-US" sz="2400" dirty="0">
                <a:cs typeface="Arial" panose="020B0604020202020204" pitchFamily="34" charset="0"/>
              </a:rPr>
              <a:t> yang </a:t>
            </a:r>
            <a:r>
              <a:rPr lang="en-US" sz="2400" dirty="0" err="1">
                <a:cs typeface="Arial" panose="020B0604020202020204" pitchFamily="34" charset="0"/>
              </a:rPr>
              <a:t>sudah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dibuat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perlu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ditempatkan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dalam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sebuah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kemasan</a:t>
            </a:r>
            <a:r>
              <a:rPr lang="en-US" sz="2400" dirty="0">
                <a:cs typeface="Arial" panose="020B0604020202020204" pitchFamily="34" charset="0"/>
              </a:rPr>
              <a:t> agar </a:t>
            </a:r>
            <a:r>
              <a:rPr lang="en-US" sz="2400" dirty="0" err="1">
                <a:cs typeface="Arial" panose="020B0604020202020204" pitchFamily="34" charset="0"/>
              </a:rPr>
              <a:t>siap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didistribusikan</a:t>
            </a:r>
            <a:r>
              <a:rPr lang="en-US" sz="2400" dirty="0">
                <a:cs typeface="Arial" panose="020B0604020202020204" pitchFamily="34" charset="0"/>
              </a:rPr>
              <a:t>. </a:t>
            </a:r>
            <a:r>
              <a:rPr lang="en-US" sz="2400" dirty="0" err="1">
                <a:cs typeface="Arial" panose="020B0604020202020204" pitchFamily="34" charset="0"/>
              </a:rPr>
              <a:t>Tujuan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pengemasan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tersebut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adalah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menjaga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barang-barang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kerajinan</a:t>
            </a:r>
            <a:r>
              <a:rPr lang="en-US" sz="2400" dirty="0">
                <a:cs typeface="Arial" panose="020B0604020202020204" pitchFamily="34" charset="0"/>
              </a:rPr>
              <a:t> agar </a:t>
            </a:r>
            <a:r>
              <a:rPr lang="en-US" sz="2400" dirty="0" err="1">
                <a:cs typeface="Arial" panose="020B0604020202020204" pitchFamily="34" charset="0"/>
              </a:rPr>
              <a:t>tetap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baik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cs typeface="Arial" panose="020B0604020202020204" pitchFamily="34" charset="0"/>
              </a:rPr>
              <a:t>dan</a:t>
            </a:r>
            <a:r>
              <a:rPr lang="en-US" sz="2400" dirty="0" smtClean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utuh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saat</a:t>
            </a:r>
            <a:r>
              <a:rPr lang="en-US" sz="2400" dirty="0">
                <a:cs typeface="Arial" panose="020B0604020202020204" pitchFamily="34" charset="0"/>
              </a:rPr>
              <a:t> </a:t>
            </a:r>
            <a:r>
              <a:rPr lang="en-US" sz="2400" dirty="0" err="1">
                <a:cs typeface="Arial" panose="020B0604020202020204" pitchFamily="34" charset="0"/>
              </a:rPr>
              <a:t>didistribusikan</a:t>
            </a:r>
            <a:r>
              <a:rPr lang="en-US" sz="2400" dirty="0"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57372788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5" grpId="0">
        <p:bldAsOne/>
      </p:bldGraphic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3590" y="81975"/>
            <a:ext cx="84575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Fungsi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dan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Tujuan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32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Kemasan</a:t>
            </a:r>
            <a:endParaRPr lang="en-US" sz="3200" b="1" dirty="0" smtClean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1262821"/>
              </p:ext>
            </p:extLst>
          </p:nvPr>
        </p:nvGraphicFramePr>
        <p:xfrm>
          <a:off x="381000" y="819150"/>
          <a:ext cx="8267700" cy="338328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4133850"/>
                <a:gridCol w="413385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Fungsi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Kemasan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Tujuan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Kemasan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Sebagai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wadah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untuk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sebuah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produk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Memberikan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pelayanan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kepada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konsumen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Memberikan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perlindungan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pada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barang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yang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dikemasnya</a:t>
                      </a:r>
                      <a:r>
                        <a:rPr lang="en-US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Memberikan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suatu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ciri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teretntu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pada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sebuah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produk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sehingga</a:t>
                      </a:r>
                      <a:r>
                        <a:rPr lang="en-US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membedakannya</a:t>
                      </a:r>
                      <a:r>
                        <a:rPr lang="en-US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dengan</a:t>
                      </a:r>
                      <a:r>
                        <a:rPr lang="en-US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produk</a:t>
                      </a:r>
                      <a:r>
                        <a:rPr lang="en-US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lain 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Memberikan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kemudahan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dalam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pengangkutan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Memberikan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daya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tarik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pada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barang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yang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dibeli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oleh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konsumen</a:t>
                      </a:r>
                      <a:r>
                        <a:rPr lang="en-US" sz="18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670560">
                <a:tc>
                  <a:txBody>
                    <a:bodyPr/>
                    <a:lstStyle/>
                    <a:p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Memberikan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keterangan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mengenai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sesuatu</a:t>
                      </a:r>
                      <a:r>
                        <a:rPr lang="en-US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yang </a:t>
                      </a:r>
                      <a:r>
                        <a:rPr lang="en-US" sz="18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dikemasnya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541230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9573" y="195987"/>
            <a:ext cx="84575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Cara </a:t>
            </a:r>
            <a:r>
              <a:rPr lang="en-US" sz="32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Pengemasan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330276058"/>
              </p:ext>
            </p:extLst>
          </p:nvPr>
        </p:nvGraphicFramePr>
        <p:xfrm>
          <a:off x="160283" y="526762"/>
          <a:ext cx="85344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3732219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EEB439-6E43-4A4D-A4B3-EFCE2C99AE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>
                                            <p:graphicEl>
                                              <a:dgm id="{9DEEB439-6E43-4A4D-A4B3-EFCE2C99AE6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CA8D53F-362A-46BD-93AB-ABCFB3BB8E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">
                                            <p:graphicEl>
                                              <a:dgm id="{FCA8D53F-362A-46BD-93AB-ABCFB3BB8E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56A6774-13AC-43C0-BE04-E92A9BB08D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2">
                                            <p:graphicEl>
                                              <a:dgm id="{956A6774-13AC-43C0-BE04-E92A9BB08D5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3817BD7-5DF0-439F-A8F1-6070A29AB9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2">
                                            <p:graphicEl>
                                              <a:dgm id="{23817BD7-5DF0-439F-A8F1-6070A29AB9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221CD7D-487D-4D67-97E1-E1CF640317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750"/>
                                        <p:tgtEl>
                                          <p:spTgt spid="2">
                                            <p:graphicEl>
                                              <a:dgm id="{5221CD7D-487D-4D67-97E1-E1CF6403170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BDCB745-D6F9-48CA-8A29-8D874C6114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">
                                            <p:graphicEl>
                                              <a:dgm id="{BBDCB745-D6F9-48CA-8A29-8D874C61143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5C338B8-E68D-42CB-9CD8-BA22BFE21A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">
                                            <p:graphicEl>
                                              <a:dgm id="{55C338B8-E68D-42CB-9CD8-BA22BFE21A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DF1E170-1659-4F54-967E-889B63E5D7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2">
                                            <p:graphicEl>
                                              <a:dgm id="{9DF1E170-1659-4F54-967E-889B63E5D7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D2BA7FA-5D4B-4B4D-B7A4-4DB04522F4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2">
                                            <p:graphicEl>
                                              <a:dgm id="{BD2BA7FA-5D4B-4B4D-B7A4-4DB04522F4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C392EF05-89A3-4C4D-BFAC-61DCB63B134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2">
                                            <p:graphicEl>
                                              <a:dgm id="{C392EF05-89A3-4C4D-BFAC-61DCB63B134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D593BE30-80E4-43BC-9D78-B92260B975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">
                                            <p:graphicEl>
                                              <a:dgm id="{D593BE30-80E4-43BC-9D78-B92260B975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5F81AC4-B307-478B-B3CF-C5AC357461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">
                                            <p:graphicEl>
                                              <a:dgm id="{25F81AC4-B307-478B-B3CF-C5AC357461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C7804D3-FE5D-42B8-8EA7-BF8AA902F5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">
                                            <p:graphicEl>
                                              <a:dgm id="{9C7804D3-FE5D-42B8-8EA7-BF8AA902F5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erlangganew\PENULIS\7 juli 2017\Gambar Prakarya VII\Bab 1\14 (pixabay.com) wood-wool-610392_19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87" y="971550"/>
            <a:ext cx="3508813" cy="2339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" y="3257550"/>
            <a:ext cx="3352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+mj-lt"/>
              </a:rPr>
              <a:t>Sumber</a:t>
            </a:r>
            <a:r>
              <a:rPr lang="en-US" sz="1000" dirty="0">
                <a:latin typeface="+mj-lt"/>
              </a:rPr>
              <a:t> : </a:t>
            </a:r>
            <a:r>
              <a:rPr lang="en-US" sz="1000" dirty="0" smtClean="0">
                <a:latin typeface="+mj-lt"/>
              </a:rPr>
              <a:t>wood-wool-610392_1920 ,pixabay.com</a:t>
            </a:r>
            <a:endParaRPr lang="en-US" sz="1000" dirty="0">
              <a:latin typeface="+mj-lt"/>
            </a:endParaRPr>
          </a:p>
        </p:txBody>
      </p:sp>
      <p:pic>
        <p:nvPicPr>
          <p:cNvPr id="1027" name="Picture 3" descr="D:\erlangganew\PENULIS\7 juli 2017\Gambar Prakarya VII\Bab 1\15 (pixabay.com) box-205834_12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971550"/>
            <a:ext cx="3505200" cy="2335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724400" y="3239929"/>
            <a:ext cx="30095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+mj-lt"/>
              </a:rPr>
              <a:t>Sumber</a:t>
            </a:r>
            <a:r>
              <a:rPr lang="en-US" sz="1000" dirty="0">
                <a:latin typeface="+mj-lt"/>
              </a:rPr>
              <a:t> : </a:t>
            </a:r>
            <a:r>
              <a:rPr lang="en-US" sz="1000" dirty="0" smtClean="0">
                <a:latin typeface="+mj-lt"/>
              </a:rPr>
              <a:t>box-205834_1280 ,pixabay.com</a:t>
            </a:r>
            <a:endParaRPr lang="en-US" sz="10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5987" y="3503772"/>
            <a:ext cx="3508813" cy="101469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latin typeface="+mj-lt"/>
              </a:rPr>
              <a:t>Serpihan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kayu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dimasukkan</a:t>
            </a:r>
            <a:r>
              <a:rPr lang="en-US" b="1" dirty="0" smtClean="0">
                <a:latin typeface="+mj-lt"/>
              </a:rPr>
              <a:t>                      </a:t>
            </a:r>
            <a:r>
              <a:rPr lang="en-US" b="1" dirty="0" err="1" smtClean="0">
                <a:latin typeface="+mj-lt"/>
              </a:rPr>
              <a:t>ke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kemasan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untuk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menjaga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produk</a:t>
            </a:r>
            <a:r>
              <a:rPr lang="en-US" b="1" dirty="0" smtClean="0">
                <a:latin typeface="+mj-lt"/>
              </a:rPr>
              <a:t> agar </a:t>
            </a:r>
            <a:r>
              <a:rPr lang="en-US" b="1" dirty="0" err="1" smtClean="0">
                <a:latin typeface="+mj-lt"/>
              </a:rPr>
              <a:t>tahan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guncangan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dan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tidak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cepat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rusak</a:t>
            </a:r>
            <a:endParaRPr lang="en-US" b="1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800599" y="3596840"/>
            <a:ext cx="3505201" cy="87991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latin typeface="+mj-lt"/>
              </a:rPr>
              <a:t>Kemasan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berupa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wadah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pelindung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produk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bisa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terbuat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dari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bahan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alami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ataupun</a:t>
            </a:r>
            <a:r>
              <a:rPr lang="en-US" b="1" dirty="0" smtClean="0">
                <a:latin typeface="+mj-lt"/>
              </a:rPr>
              <a:t> </a:t>
            </a:r>
            <a:r>
              <a:rPr lang="en-US" b="1" dirty="0" err="1" smtClean="0">
                <a:latin typeface="+mj-lt"/>
              </a:rPr>
              <a:t>sintetis</a:t>
            </a:r>
            <a:endParaRPr lang="en-US" b="1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9573" y="195987"/>
            <a:ext cx="84575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Cara </a:t>
            </a:r>
            <a:r>
              <a:rPr lang="en-US" sz="32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Pengemasan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526064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erlangganew\PENULIS\7 juli 2017\Gambar Prakarya VII\Bab 1\1 (commons.wikimedia.org) Handicraft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4" r="31433"/>
          <a:stretch/>
        </p:blipFill>
        <p:spPr bwMode="auto">
          <a:xfrm>
            <a:off x="4882055" y="-20559"/>
            <a:ext cx="4261945" cy="4878309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602574" y="57150"/>
            <a:ext cx="909651" cy="921426"/>
            <a:chOff x="4340143" y="1954100"/>
            <a:chExt cx="1428751" cy="1447246"/>
          </a:xfrm>
        </p:grpSpPr>
        <p:pic>
          <p:nvPicPr>
            <p:cNvPr id="2050" name="Picture 2" descr="E:\ELISA\ERLANGGA LISA\2017\TEMPLATE PPT\SMP Penjaskes Orkes (K13N)\untuk BAB penjas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0143" y="1954100"/>
              <a:ext cx="1428751" cy="1447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4505453" y="2200668"/>
              <a:ext cx="1068128" cy="10151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BAB </a:t>
              </a:r>
            </a:p>
            <a:p>
              <a:pPr algn="ctr"/>
              <a:r>
                <a:rPr lang="en-US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0" y="971550"/>
            <a:ext cx="4724400" cy="585597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214176" tIns="107087" rIns="214176" bIns="107087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Kerajinan</a:t>
            </a:r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Dari </a:t>
            </a:r>
            <a:r>
              <a:rPr lang="en-US" sz="2400" b="1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Bahan</a:t>
            </a:r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Serat</a:t>
            </a:r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b="1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Alam</a:t>
            </a:r>
            <a:endParaRPr lang="en-US" sz="2400" b="1" dirty="0">
              <a:solidFill>
                <a:srgbClr val="0070C0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048" name="Group 2047"/>
          <p:cNvGrpSpPr/>
          <p:nvPr/>
        </p:nvGrpSpPr>
        <p:grpSpPr>
          <a:xfrm>
            <a:off x="-2630" y="1625818"/>
            <a:ext cx="4724400" cy="3035945"/>
            <a:chOff x="0" y="1847850"/>
            <a:chExt cx="4038600" cy="3035945"/>
          </a:xfrm>
        </p:grpSpPr>
        <p:sp>
          <p:nvSpPr>
            <p:cNvPr id="4" name="Rectangle 3"/>
            <p:cNvSpPr/>
            <p:nvPr/>
          </p:nvSpPr>
          <p:spPr>
            <a:xfrm>
              <a:off x="114887" y="2190750"/>
              <a:ext cx="3923712" cy="26930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17365" indent="-317365" eaLnBrk="0" hangingPunct="0">
                <a:spcBef>
                  <a:spcPts val="600"/>
                </a:spcBef>
                <a:buFont typeface="Wingdings" pitchFamily="2" charset="2"/>
                <a:buChar char="§"/>
              </a:pP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Menyatakan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pendapat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tentang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keragaman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bahan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serat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alam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yang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ada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di Indonesia 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sebagai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ungkapan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rasa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bangga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dan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wujud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rasa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syukur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kepada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Tuhan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;</a:t>
              </a:r>
            </a:p>
            <a:p>
              <a:pPr marL="317365" indent="-317365" eaLnBrk="0" hangingPunct="0">
                <a:spcBef>
                  <a:spcPts val="600"/>
                </a:spcBef>
                <a:buFont typeface="Wingdings" pitchFamily="2" charset="2"/>
                <a:buChar char="§"/>
              </a:pP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Menyatakan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pendapat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tentang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keragaman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karya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kerajinan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dari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serat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alam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sebagai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ungkapan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rasa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bangga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dan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wujud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rasa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syukur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kepada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tuhan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;</a:t>
              </a:r>
            </a:p>
            <a:p>
              <a:pPr marL="317365" indent="-317365" eaLnBrk="0" hangingPunct="0">
                <a:spcBef>
                  <a:spcPts val="600"/>
                </a:spcBef>
                <a:buFont typeface="Wingdings" pitchFamily="2" charset="2"/>
                <a:buChar char="§"/>
              </a:pP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Memahami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pengemasan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produk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kerajinan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dari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serat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alam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agar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tetap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awet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dan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lebih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bernilai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ekonomis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;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serta</a:t>
              </a:r>
              <a:endParaRPr lang="en-US" sz="1400" dirty="0" smtClean="0">
                <a:latin typeface="Calibri" pitchFamily="34" charset="0"/>
                <a:cs typeface="Calibri" pitchFamily="34" charset="0"/>
              </a:endParaRPr>
            </a:p>
            <a:p>
              <a:pPr marL="317365" indent="-317365" eaLnBrk="0" hangingPunct="0">
                <a:spcBef>
                  <a:spcPts val="600"/>
                </a:spcBef>
                <a:buFont typeface="Wingdings" pitchFamily="2" charset="2"/>
                <a:buChar char="§"/>
              </a:pP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Mengidentifikasi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fungsi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,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bahan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,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alat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,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dan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proses yang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digunakan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pada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pembuatan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karya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kerajinan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dari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serat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alam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di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wilayah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US" sz="1400" dirty="0" err="1" smtClean="0">
                  <a:latin typeface="Calibri" pitchFamily="34" charset="0"/>
                  <a:cs typeface="Calibri" pitchFamily="34" charset="0"/>
                </a:rPr>
                <a:t>setempat</a:t>
              </a:r>
              <a:r>
                <a:rPr lang="en-US" sz="1400" dirty="0" smtClean="0">
                  <a:latin typeface="Calibri" pitchFamily="34" charset="0"/>
                  <a:cs typeface="Calibri" pitchFamily="34" charset="0"/>
                </a:rPr>
                <a:t>. </a:t>
              </a:r>
              <a:endParaRPr lang="en-US" sz="1400" dirty="0"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0" y="1847850"/>
              <a:ext cx="4038600" cy="3429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/>
          <p:cNvSpPr/>
          <p:nvPr/>
        </p:nvSpPr>
        <p:spPr>
          <a:xfrm>
            <a:off x="938829" y="1616293"/>
            <a:ext cx="20419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1600" b="1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 pitchFamily="34" charset="0"/>
              </a:rPr>
              <a:t>Tujuan</a:t>
            </a:r>
            <a:r>
              <a:rPr lang="en-US" sz="1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 pitchFamily="34" charset="0"/>
              </a:rPr>
              <a:t> </a:t>
            </a:r>
            <a:r>
              <a:rPr lang="en-US" sz="1600" b="1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 pitchFamily="34" charset="0"/>
              </a:rPr>
              <a:t>pembelajaran</a:t>
            </a:r>
            <a:r>
              <a:rPr lang="en-US" sz="1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  <a:sym typeface="Arial" pitchFamily="34" charset="0"/>
              </a:rPr>
              <a:t>:</a:t>
            </a:r>
          </a:p>
        </p:txBody>
      </p:sp>
      <p:sp>
        <p:nvSpPr>
          <p:cNvPr id="2049" name="Rectangle 2048"/>
          <p:cNvSpPr/>
          <p:nvPr/>
        </p:nvSpPr>
        <p:spPr>
          <a:xfrm>
            <a:off x="4813735" y="4525527"/>
            <a:ext cx="1960793" cy="230832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txBody>
          <a:bodyPr wrap="none">
            <a:spAutoFit/>
          </a:bodyPr>
          <a:lstStyle/>
          <a:p>
            <a:pPr algn="r"/>
            <a:r>
              <a:rPr lang="en-US" sz="900" dirty="0" err="1">
                <a:latin typeface="Arial" pitchFamily="34" charset="0"/>
                <a:cs typeface="Arial" pitchFamily="34" charset="0"/>
              </a:rPr>
              <a:t>Sumber</a:t>
            </a:r>
            <a:r>
              <a:rPr lang="en-US" sz="900" dirty="0">
                <a:latin typeface="Arial" pitchFamily="34" charset="0"/>
                <a:cs typeface="Arial" pitchFamily="34" charset="0"/>
              </a:rPr>
              <a:t>: </a:t>
            </a:r>
            <a:r>
              <a:rPr lang="en-US" sz="900" i="1" dirty="0">
                <a:latin typeface="Arial" pitchFamily="34" charset="0"/>
                <a:cs typeface="Arial" pitchFamily="34" charset="0"/>
              </a:rPr>
              <a:t>commons.wikimedia.org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0" y="4351845"/>
            <a:ext cx="9144000" cy="798513"/>
            <a:chOff x="0" y="2952750"/>
            <a:chExt cx="9144000" cy="798513"/>
          </a:xfrm>
        </p:grpSpPr>
        <p:pic>
          <p:nvPicPr>
            <p:cNvPr id="15" name="Picture 2" descr="E:\ELISA\ERLANGGA LISA\2017\TEMPLATE PPT\SMP Penjaskes Orkes (K13N)\SMP Penjaskes Orkes (K13N) banner.png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52750"/>
              <a:ext cx="9144000" cy="798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Rectangle 15"/>
            <p:cNvSpPr/>
            <p:nvPr userDrawn="1"/>
          </p:nvSpPr>
          <p:spPr>
            <a:xfrm>
              <a:off x="1447800" y="3364198"/>
              <a:ext cx="6248400" cy="3749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PRAKARYA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5003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75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3"/>
          <p:cNvSpPr/>
          <p:nvPr/>
        </p:nvSpPr>
        <p:spPr>
          <a:xfrm>
            <a:off x="4648200" y="1352550"/>
            <a:ext cx="4343400" cy="2667000"/>
          </a:xfrm>
          <a:prstGeom prst="round2Diag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5490" y="325219"/>
            <a:ext cx="8457510" cy="584775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pPr marL="628650" indent="-628650">
              <a:buFont typeface="+mj-lt"/>
              <a:buAutoNum type="alphaUcPeriod"/>
            </a:pPr>
            <a:r>
              <a:rPr lang="en-US" sz="3200" dirty="0" err="1" smtClean="0">
                <a:solidFill>
                  <a:schemeClr val="bg1"/>
                </a:solidFill>
                <a:latin typeface="+mj-lt"/>
              </a:rPr>
              <a:t>Jenis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+mj-lt"/>
              </a:rPr>
              <a:t>Bahan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+mj-lt"/>
              </a:rPr>
              <a:t>Kerajinan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+mj-lt"/>
              </a:rPr>
              <a:t>dari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200" dirty="0" err="1" smtClean="0">
                <a:solidFill>
                  <a:schemeClr val="bg1"/>
                </a:solidFill>
                <a:latin typeface="+mj-lt"/>
              </a:rPr>
              <a:t>Serat</a:t>
            </a:r>
            <a:r>
              <a:rPr lang="en-US" sz="3200" dirty="0" smtClean="0">
                <a:solidFill>
                  <a:schemeClr val="bg1"/>
                </a:solidFill>
                <a:latin typeface="+mj-lt"/>
              </a:rPr>
              <a:t> </a:t>
            </a:r>
            <a:endParaRPr lang="en-US" sz="3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800600" y="1482626"/>
            <a:ext cx="42672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+mj-lt"/>
                <a:cs typeface="Arial" pitchFamily="34" charset="0"/>
              </a:rPr>
              <a:t>Sapu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lidi</a:t>
            </a:r>
            <a:r>
              <a:rPr lang="en-US" sz="2400" dirty="0" smtClean="0">
                <a:latin typeface="+mj-lt"/>
                <a:cs typeface="Arial" pitchFamily="34" charset="0"/>
              </a:rPr>
              <a:t>, </a:t>
            </a:r>
            <a:r>
              <a:rPr lang="en-US" sz="2400" dirty="0" err="1" smtClean="0">
                <a:latin typeface="+mj-lt"/>
                <a:cs typeface="Arial" pitchFamily="34" charset="0"/>
              </a:rPr>
              <a:t>tas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anyaman</a:t>
            </a:r>
            <a:r>
              <a:rPr lang="en-US" sz="2400" dirty="0" smtClean="0">
                <a:latin typeface="+mj-lt"/>
                <a:cs typeface="Arial" pitchFamily="34" charset="0"/>
              </a:rPr>
              <a:t>, </a:t>
            </a:r>
            <a:r>
              <a:rPr lang="en-US" sz="2400" dirty="0" err="1" smtClean="0">
                <a:latin typeface="+mj-lt"/>
                <a:cs typeface="Arial" pitchFamily="34" charset="0"/>
              </a:rPr>
              <a:t>dan</a:t>
            </a:r>
            <a:r>
              <a:rPr lang="en-US" sz="2400" dirty="0" smtClean="0">
                <a:latin typeface="+mj-lt"/>
                <a:cs typeface="Arial" pitchFamily="34" charset="0"/>
              </a:rPr>
              <a:t>             </a:t>
            </a:r>
            <a:r>
              <a:rPr lang="en-US" sz="2400" dirty="0" err="1" smtClean="0">
                <a:latin typeface="+mj-lt"/>
                <a:cs typeface="Arial" pitchFamily="34" charset="0"/>
              </a:rPr>
              <a:t>atap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jerami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merupakan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produk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kerajinan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berbahan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serat</a:t>
            </a:r>
            <a:r>
              <a:rPr lang="en-US" sz="2400" dirty="0" smtClean="0">
                <a:latin typeface="+mj-lt"/>
                <a:cs typeface="Arial" pitchFamily="34" charset="0"/>
              </a:rPr>
              <a:t> yang </a:t>
            </a:r>
            <a:r>
              <a:rPr lang="en-US" sz="2400" dirty="0" err="1" smtClean="0">
                <a:latin typeface="+mj-lt"/>
                <a:cs typeface="Arial" pitchFamily="34" charset="0"/>
              </a:rPr>
              <a:t>sering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kita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manfaatkan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dan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gunakan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dalam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kehidupan</a:t>
            </a:r>
            <a:r>
              <a:rPr lang="en-US" sz="2400" dirty="0" smtClean="0">
                <a:latin typeface="+mj-lt"/>
                <a:cs typeface="Arial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itchFamily="34" charset="0"/>
              </a:rPr>
              <a:t>sehari-hari</a:t>
            </a:r>
            <a:r>
              <a:rPr lang="en-US" sz="2400" dirty="0" smtClean="0">
                <a:latin typeface="+mj-lt"/>
                <a:cs typeface="Arial" pitchFamily="34" charset="0"/>
              </a:rPr>
              <a:t>. </a:t>
            </a:r>
            <a:endParaRPr lang="en-US" sz="2400" dirty="0">
              <a:latin typeface="+mj-lt"/>
              <a:cs typeface="Arial" pitchFamily="34" charset="0"/>
            </a:endParaRPr>
          </a:p>
        </p:txBody>
      </p:sp>
      <p:pic>
        <p:nvPicPr>
          <p:cNvPr id="3075" name="Picture 3" descr="D:\erlangganew\PENULIS\7 juli 2017\Gambar Prakarya VII\Bab 1\5 (pixabay.com) wicker-907439_19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89" y="1190624"/>
            <a:ext cx="4228755" cy="317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206" y="4362807"/>
            <a:ext cx="228139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latin typeface="+mj-lt"/>
              </a:rPr>
              <a:t>Sumber</a:t>
            </a:r>
            <a:r>
              <a:rPr lang="en-US" sz="900" dirty="0">
                <a:latin typeface="+mj-lt"/>
              </a:rPr>
              <a:t> </a:t>
            </a:r>
            <a:r>
              <a:rPr lang="en-US" sz="900" dirty="0" smtClean="0">
                <a:latin typeface="+mj-lt"/>
              </a:rPr>
              <a:t>: wicker-907439_1920, </a:t>
            </a:r>
            <a:r>
              <a:rPr lang="en-US" sz="900" dirty="0">
                <a:latin typeface="+mj-lt"/>
              </a:rPr>
              <a:t>pixabay.com</a:t>
            </a:r>
            <a:r>
              <a:rPr lang="en-US" sz="900" dirty="0" smtClean="0">
                <a:latin typeface="+mj-lt"/>
              </a:rPr>
              <a:t> </a:t>
            </a:r>
            <a:endParaRPr lang="en-US" sz="900" dirty="0">
              <a:latin typeface="+mj-lt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43590" y="306169"/>
            <a:ext cx="84575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Mengenal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Produk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Kerajinan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dari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Bahan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Serat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Alam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dan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Serat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Buatan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dan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Teknik</a:t>
            </a:r>
            <a:r>
              <a:rPr lang="en-US" sz="2800" b="1" dirty="0" smtClean="0">
                <a:solidFill>
                  <a:srgbClr val="0070C0"/>
                </a:solidFill>
                <a:latin typeface="+mj-lt"/>
              </a:rPr>
              <a:t> </a:t>
            </a:r>
            <a:r>
              <a:rPr lang="en-US" sz="2800" b="1" dirty="0" err="1" smtClean="0">
                <a:solidFill>
                  <a:srgbClr val="0070C0"/>
                </a:solidFill>
                <a:latin typeface="+mj-lt"/>
              </a:rPr>
              <a:t>Pembuatan</a:t>
            </a:r>
            <a:endParaRPr lang="en-US" sz="2800" b="1" dirty="0" smtClean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7" name="Picture 2" descr="E:\ELISA\ERLANGGA LISA\2017\TEMPLATE PPT\SMP Penjaskes Orkes (K13N)\SMP Penjaskes Orkes (K13N) bann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4987"/>
            <a:ext cx="9144000" cy="79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514695" y="1352550"/>
            <a:ext cx="8115300" cy="4953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Jenis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bahan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Kerajinan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dari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Serat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Alam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adalah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sebagai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berikut</a:t>
            </a:r>
            <a:r>
              <a:rPr lang="en-US" sz="200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: </a:t>
            </a:r>
            <a:endParaRPr lang="en-US" sz="2000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26048055"/>
              </p:ext>
            </p:extLst>
          </p:nvPr>
        </p:nvGraphicFramePr>
        <p:xfrm>
          <a:off x="-228600" y="2055813"/>
          <a:ext cx="9429405" cy="2497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0" y="4351845"/>
            <a:ext cx="9144000" cy="798513"/>
            <a:chOff x="0" y="2952750"/>
            <a:chExt cx="9144000" cy="798513"/>
          </a:xfrm>
        </p:grpSpPr>
        <p:pic>
          <p:nvPicPr>
            <p:cNvPr id="9" name="Picture 2" descr="E:\ELISA\ERLANGGA LISA\2017\TEMPLATE PPT\SMP Penjaskes Orkes (K13N)\SMP Penjaskes Orkes (K13N) banner.png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52750"/>
              <a:ext cx="9144000" cy="798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 userDrawn="1"/>
          </p:nvSpPr>
          <p:spPr>
            <a:xfrm>
              <a:off x="1447800" y="3364198"/>
              <a:ext cx="6248400" cy="3749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PRAKARYA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3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5490" y="57150"/>
            <a:ext cx="84575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LcPeriod"/>
            </a:pPr>
            <a:r>
              <a:rPr lang="en-US" sz="28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Eceng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Gondok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773455090"/>
              </p:ext>
            </p:extLst>
          </p:nvPr>
        </p:nvGraphicFramePr>
        <p:xfrm>
          <a:off x="381000" y="514350"/>
          <a:ext cx="838131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0" y="4351845"/>
            <a:ext cx="9144000" cy="798513"/>
            <a:chOff x="0" y="2952750"/>
            <a:chExt cx="9144000" cy="798513"/>
          </a:xfrm>
        </p:grpSpPr>
        <p:pic>
          <p:nvPicPr>
            <p:cNvPr id="9" name="Picture 2" descr="E:\ELISA\ERLANGGA LISA\2017\TEMPLATE PPT\SMP Penjaskes Orkes (K13N)\SMP Penjaskes Orkes (K13N) banner.png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952750"/>
              <a:ext cx="9144000" cy="7985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 userDrawn="1"/>
          </p:nvSpPr>
          <p:spPr>
            <a:xfrm>
              <a:off x="1447800" y="3364198"/>
              <a:ext cx="6248400" cy="37493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smtClean="0">
                  <a:solidFill>
                    <a:schemeClr val="tx1"/>
                  </a:solidFill>
                </a:rPr>
                <a:t>PRAKARYA</a:t>
              </a:r>
              <a:endParaRPr lang="en-US" sz="1600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05490" y="143530"/>
            <a:ext cx="84575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LcPeriod" startAt="2"/>
            </a:pPr>
            <a:r>
              <a:rPr lang="en-US" sz="28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Kulit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Jagung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95996705"/>
              </p:ext>
            </p:extLst>
          </p:nvPr>
        </p:nvGraphicFramePr>
        <p:xfrm>
          <a:off x="838200" y="824240"/>
          <a:ext cx="7543800" cy="3804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5490" y="-857250"/>
            <a:ext cx="84575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 </a:t>
            </a:r>
            <a:endParaRPr lang="en-US" sz="2800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28541" y="696718"/>
            <a:ext cx="7086918" cy="3856232"/>
            <a:chOff x="1028541" y="696718"/>
            <a:chExt cx="7086918" cy="3856232"/>
          </a:xfrm>
        </p:grpSpPr>
        <p:grpSp>
          <p:nvGrpSpPr>
            <p:cNvPr id="5" name="Group 4"/>
            <p:cNvGrpSpPr/>
            <p:nvPr/>
          </p:nvGrpSpPr>
          <p:grpSpPr>
            <a:xfrm>
              <a:off x="1028541" y="696718"/>
              <a:ext cx="7086918" cy="755570"/>
              <a:chOff x="396240" y="73448"/>
              <a:chExt cx="7086918" cy="755570"/>
            </a:xfrm>
            <a:scene3d>
              <a:camera prst="orthographicFront"/>
              <a:lightRig rig="flat" dir="t"/>
            </a:scene3d>
          </p:grpSpPr>
          <p:sp>
            <p:nvSpPr>
              <p:cNvPr id="17" name="Rounded Rectangle 16"/>
              <p:cNvSpPr/>
              <p:nvPr/>
            </p:nvSpPr>
            <p:spPr>
              <a:xfrm>
                <a:off x="396240" y="73448"/>
                <a:ext cx="7086918" cy="755570"/>
              </a:xfrm>
              <a:prstGeom prst="roundRect">
                <a:avLst/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3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accent3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8" name="Rounded Rectangle 4"/>
              <p:cNvSpPr/>
              <p:nvPr/>
            </p:nvSpPr>
            <p:spPr>
              <a:xfrm>
                <a:off x="433124" y="110332"/>
                <a:ext cx="7013150" cy="681802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209677" tIns="0" rIns="209677" bIns="0" numCol="1" spcCol="1270" anchor="ctr" anchorCtr="0">
                <a:noAutofit/>
              </a:bodyPr>
              <a:lstStyle/>
              <a:p>
                <a:pPr lvl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Sebagian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besar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orang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menganggap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pelepah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pisang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hanya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sebagai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sampah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yang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mencemari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lingkungan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800" kern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1028541" y="1664985"/>
              <a:ext cx="7086918" cy="830565"/>
              <a:chOff x="396240" y="1082458"/>
              <a:chExt cx="7086918" cy="754365"/>
            </a:xfrm>
            <a:scene3d>
              <a:camera prst="orthographicFront"/>
              <a:lightRig rig="flat" dir="t"/>
            </a:scene3d>
          </p:grpSpPr>
          <p:sp>
            <p:nvSpPr>
              <p:cNvPr id="15" name="Rounded Rectangle 14"/>
              <p:cNvSpPr/>
              <p:nvPr/>
            </p:nvSpPr>
            <p:spPr>
              <a:xfrm>
                <a:off x="396240" y="1082458"/>
                <a:ext cx="7086918" cy="754365"/>
              </a:xfrm>
              <a:prstGeom prst="roundRect">
                <a:avLst/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3">
                  <a:hueOff val="3750088"/>
                  <a:satOff val="-5627"/>
                  <a:lumOff val="-915"/>
                  <a:alphaOff val="0"/>
                </a:schemeClr>
              </a:fillRef>
              <a:effectRef idx="1">
                <a:schemeClr val="accent3">
                  <a:hueOff val="3750088"/>
                  <a:satOff val="-5627"/>
                  <a:lumOff val="-915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6" name="Rounded Rectangle 6"/>
              <p:cNvSpPr/>
              <p:nvPr/>
            </p:nvSpPr>
            <p:spPr>
              <a:xfrm>
                <a:off x="433065" y="1119283"/>
                <a:ext cx="7013268" cy="680715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209677" tIns="0" rIns="209677" bIns="0" numCol="1" spcCol="1270" anchor="ctr" anchorCtr="0">
                <a:noAutofit/>
              </a:bodyPr>
              <a:lstStyle/>
              <a:p>
                <a:pPr lvl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Pelepah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pisang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atau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batang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semu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adalah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sampah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yang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biasanya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tidak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dimanfaatkan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karena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dianggap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tidak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berguna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800" kern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028541" y="2713534"/>
              <a:ext cx="7086918" cy="777112"/>
              <a:chOff x="396240" y="2090264"/>
              <a:chExt cx="7086918" cy="777112"/>
            </a:xfrm>
            <a:scene3d>
              <a:camera prst="orthographicFront"/>
              <a:lightRig rig="flat" dir="t"/>
            </a:scene3d>
          </p:grpSpPr>
          <p:sp>
            <p:nvSpPr>
              <p:cNvPr id="13" name="Rounded Rectangle 12"/>
              <p:cNvSpPr/>
              <p:nvPr/>
            </p:nvSpPr>
            <p:spPr>
              <a:xfrm>
                <a:off x="396240" y="2090264"/>
                <a:ext cx="7086918" cy="777112"/>
              </a:xfrm>
              <a:prstGeom prst="roundRect">
                <a:avLst/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3">
                  <a:hueOff val="7500176"/>
                  <a:satOff val="-11253"/>
                  <a:lumOff val="-1830"/>
                  <a:alphaOff val="0"/>
                </a:schemeClr>
              </a:fillRef>
              <a:effectRef idx="1">
                <a:schemeClr val="accent3">
                  <a:hueOff val="7500176"/>
                  <a:satOff val="-11253"/>
                  <a:lumOff val="-1830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4" name="Rounded Rectangle 8"/>
              <p:cNvSpPr/>
              <p:nvPr/>
            </p:nvSpPr>
            <p:spPr>
              <a:xfrm>
                <a:off x="434175" y="2128199"/>
                <a:ext cx="7011048" cy="701242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209677" tIns="0" rIns="209677" bIns="0" numCol="1" spcCol="1270" anchor="ctr" anchorCtr="0">
                <a:noAutofit/>
              </a:bodyPr>
              <a:lstStyle/>
              <a:p>
                <a:pPr lvl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Namun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pelepah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pisang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dapat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dimanfaatkan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sebagai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bahan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untuk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membuat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kerajinan</a:t>
                </a:r>
                <a:endParaRPr lang="en-US" sz="1800" kern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1028541" y="3668519"/>
              <a:ext cx="7086918" cy="884431"/>
              <a:chOff x="396240" y="3120817"/>
              <a:chExt cx="7086918" cy="702694"/>
            </a:xfrm>
            <a:scene3d>
              <a:camera prst="orthographicFront"/>
              <a:lightRig rig="flat" dir="t"/>
            </a:scene3d>
          </p:grpSpPr>
          <p:sp>
            <p:nvSpPr>
              <p:cNvPr id="11" name="Rounded Rectangle 10"/>
              <p:cNvSpPr/>
              <p:nvPr/>
            </p:nvSpPr>
            <p:spPr>
              <a:xfrm>
                <a:off x="396240" y="3120817"/>
                <a:ext cx="7086918" cy="702694"/>
              </a:xfrm>
              <a:prstGeom prst="roundRect">
                <a:avLst/>
              </a:prstGeom>
              <a:sp3d prstMaterial="dkEdge">
                <a:bevelT w="8200" h="381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2">
                <a:schemeClr val="accent3">
                  <a:hueOff val="11250264"/>
                  <a:satOff val="-16880"/>
                  <a:lumOff val="-2745"/>
                  <a:alphaOff val="0"/>
                </a:schemeClr>
              </a:fillRef>
              <a:effectRef idx="1">
                <a:schemeClr val="accent3">
                  <a:hueOff val="11250264"/>
                  <a:satOff val="-16880"/>
                  <a:lumOff val="-2745"/>
                  <a:alphaOff val="0"/>
                </a:schemeClr>
              </a:effectRef>
              <a:fontRef idx="minor">
                <a:schemeClr val="dk1"/>
              </a:fontRef>
            </p:style>
          </p:sp>
          <p:sp>
            <p:nvSpPr>
              <p:cNvPr id="12" name="Rounded Rectangle 10"/>
              <p:cNvSpPr/>
              <p:nvPr/>
            </p:nvSpPr>
            <p:spPr>
              <a:xfrm>
                <a:off x="430543" y="3155120"/>
                <a:ext cx="7018312" cy="634088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209677" tIns="0" rIns="209677" bIns="0" numCol="1" spcCol="1270" anchor="ctr" anchorCtr="0">
                <a:noAutofit/>
              </a:bodyPr>
              <a:lstStyle/>
              <a:p>
                <a:pPr lvl="0" algn="l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Ditangan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orang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kreatif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pelepah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pisang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dapat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diubah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menjadi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sebuah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tas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sandal,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bingkai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lampu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serta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produk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kerajinan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800" kern="12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lainnya</a:t>
                </a:r>
                <a:r>
                  <a:rPr lang="en-US" sz="1800" kern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.</a:t>
                </a:r>
                <a:endParaRPr lang="en-US" sz="1800" kern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9" name="Rectangle 18"/>
          <p:cNvSpPr/>
          <p:nvPr/>
        </p:nvSpPr>
        <p:spPr>
          <a:xfrm>
            <a:off x="304800" y="57150"/>
            <a:ext cx="84575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LcPeriod" startAt="3"/>
            </a:pPr>
            <a:r>
              <a:rPr lang="en-US" sz="28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Pelepah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Pisang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42302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57150"/>
            <a:ext cx="84575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LcPeriod" startAt="3"/>
            </a:pPr>
            <a:r>
              <a:rPr lang="en-US" sz="28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Pelepah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Pisang</a:t>
            </a:r>
            <a:r>
              <a:rPr lang="en-US" sz="28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endParaRPr lang="en-US" sz="2800" b="1" dirty="0">
              <a:solidFill>
                <a:schemeClr val="accent4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666750"/>
            <a:ext cx="8457510" cy="6667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+mj-lt"/>
                <a:cs typeface="Arial" panose="020B0604020202020204" pitchFamily="34" charset="0"/>
              </a:rPr>
              <a:t>Proses </a:t>
            </a:r>
            <a:r>
              <a:rPr lang="en-US" sz="2400" dirty="0" err="1" smtClean="0">
                <a:latin typeface="+mj-lt"/>
                <a:cs typeface="Arial" panose="020B0604020202020204" pitchFamily="34" charset="0"/>
              </a:rPr>
              <a:t>Pemanfaatan</a:t>
            </a:r>
            <a:r>
              <a:rPr lang="en-US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anose="020B0604020202020204" pitchFamily="34" charset="0"/>
              </a:rPr>
              <a:t>Pelepah</a:t>
            </a:r>
            <a:r>
              <a:rPr lang="en-US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anose="020B0604020202020204" pitchFamily="34" charset="0"/>
              </a:rPr>
              <a:t>Pisang</a:t>
            </a:r>
            <a:r>
              <a:rPr lang="en-US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anose="020B0604020202020204" pitchFamily="34" charset="0"/>
              </a:rPr>
              <a:t>untuk</a:t>
            </a:r>
            <a:r>
              <a:rPr lang="en-US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anose="020B0604020202020204" pitchFamily="34" charset="0"/>
              </a:rPr>
              <a:t>produk</a:t>
            </a:r>
            <a:r>
              <a:rPr lang="en-US" sz="24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2400" dirty="0" err="1" smtClean="0">
                <a:latin typeface="+mj-lt"/>
                <a:cs typeface="Arial" panose="020B0604020202020204" pitchFamily="34" charset="0"/>
              </a:rPr>
              <a:t>kerajinan</a:t>
            </a:r>
            <a:r>
              <a:rPr lang="en-US" sz="2400" dirty="0" smtClean="0">
                <a:latin typeface="+mj-lt"/>
                <a:cs typeface="Arial" panose="020B0604020202020204" pitchFamily="34" charset="0"/>
              </a:rPr>
              <a:t> </a:t>
            </a:r>
            <a:endParaRPr lang="en-US" sz="24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098" name="Picture 2" descr="D:\erlangganew\PENULIS\7 juli 2017\Gambar Prakarya VII\Bab 1\6 (wikimedia.org-Footage) Posol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447800"/>
            <a:ext cx="236220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3220878"/>
            <a:ext cx="18790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+mj-lt"/>
                <a:cs typeface="Arial" panose="020B0604020202020204" pitchFamily="34" charset="0"/>
              </a:rPr>
              <a:t>Sumber</a:t>
            </a:r>
            <a:r>
              <a:rPr lang="en-US" sz="1000" dirty="0">
                <a:latin typeface="+mj-lt"/>
                <a:cs typeface="Arial" panose="020B0604020202020204" pitchFamily="34" charset="0"/>
              </a:rPr>
              <a:t> : wikimedia.org-Footage</a:t>
            </a:r>
          </a:p>
        </p:txBody>
      </p:sp>
      <p:pic>
        <p:nvPicPr>
          <p:cNvPr id="4099" name="Picture 3" descr="D:\erlangganew\PENULIS\7 juli 2017\Gambar Prakarya VII\Bab 1\7 (wikimedia.com-Christian Sisson) Banana_tree_pap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466849"/>
            <a:ext cx="236220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94003" y="3239929"/>
            <a:ext cx="2318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+mj-lt"/>
                <a:cs typeface="Arial" panose="020B0604020202020204" pitchFamily="34" charset="0"/>
              </a:rPr>
              <a:t>Sumber</a:t>
            </a:r>
            <a:r>
              <a:rPr lang="en-US" sz="1000" dirty="0">
                <a:latin typeface="+mj-lt"/>
                <a:cs typeface="Arial" panose="020B0604020202020204" pitchFamily="34" charset="0"/>
              </a:rPr>
              <a:t> : </a:t>
            </a:r>
            <a:r>
              <a:rPr lang="en-US" sz="1000" dirty="0" smtClean="0">
                <a:latin typeface="+mj-lt"/>
                <a:cs typeface="Arial" panose="020B0604020202020204" pitchFamily="34" charset="0"/>
              </a:rPr>
              <a:t>wikimedia.com-Christian Sisson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100" name="Picture 4" descr="D:\erlangganew\PENULIS\7 juli 2017\Gambar Prakarya VII\Bab 1\8 (batik.go.id) 7._Sandal_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428750"/>
            <a:ext cx="2438400" cy="1827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45776" y="3220028"/>
            <a:ext cx="12282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+mj-lt"/>
                <a:cs typeface="Arial" panose="020B0604020202020204" pitchFamily="34" charset="0"/>
              </a:rPr>
              <a:t>Sumber</a:t>
            </a:r>
            <a:r>
              <a:rPr lang="en-US" sz="1000" dirty="0">
                <a:latin typeface="+mj-lt"/>
                <a:cs typeface="Arial" panose="020B0604020202020204" pitchFamily="34" charset="0"/>
              </a:rPr>
              <a:t> : batik.go.id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3457498"/>
            <a:ext cx="2362200" cy="101925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Batang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pohon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pisang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yang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masih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utuh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dalam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keadaan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segar</a:t>
            </a:r>
            <a:endParaRPr lang="en-US" sz="17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24200" y="3562350"/>
            <a:ext cx="2819400" cy="10668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Pelepah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pisang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yang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sudah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dikelupas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dan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telah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dijemur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siap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digunakan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sebagai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bahan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kerajinan</a:t>
            </a:r>
            <a:endParaRPr lang="en-US" sz="1700" b="1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477000" y="3486150"/>
            <a:ext cx="2362200" cy="101925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Hasil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produk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kerajinan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berbahan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pelepah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pisang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en-US" sz="1700" b="1" dirty="0" err="1" smtClean="0">
                <a:latin typeface="+mj-lt"/>
                <a:cs typeface="Arial" panose="020B0604020202020204" pitchFamily="34" charset="0"/>
              </a:rPr>
              <a:t>berupa</a:t>
            </a:r>
            <a:r>
              <a:rPr lang="en-US" sz="1700" b="1" dirty="0" smtClean="0">
                <a:latin typeface="+mj-lt"/>
                <a:cs typeface="Arial" panose="020B0604020202020204" pitchFamily="34" charset="0"/>
              </a:rPr>
              <a:t> sandal</a:t>
            </a:r>
            <a:endParaRPr lang="en-US" sz="1700" b="1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40764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4090" y="209550"/>
            <a:ext cx="84575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lphaLcPeriod" startAt="4"/>
            </a:pPr>
            <a:r>
              <a:rPr lang="en-US" sz="32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Daun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Pandan</a:t>
            </a:r>
            <a:r>
              <a:rPr lang="en-US" sz="32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Arial" pitchFamily="34" charset="0"/>
              </a:rPr>
              <a:t> </a:t>
            </a:r>
            <a:endParaRPr lang="en-US" sz="3200" b="1" dirty="0">
              <a:solidFill>
                <a:schemeClr val="accent4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09077439"/>
              </p:ext>
            </p:extLst>
          </p:nvPr>
        </p:nvGraphicFramePr>
        <p:xfrm>
          <a:off x="533400" y="895350"/>
          <a:ext cx="8001000" cy="355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5891175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A72FDE5-90D8-44B7-826E-BD5D985FEBE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>
                                            <p:graphicEl>
                                              <a:dgm id="{CA72FDE5-90D8-44B7-826E-BD5D985FEBE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5695DCC-5E5B-4B33-9C18-E12FE7012D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">
                                            <p:graphicEl>
                                              <a:dgm id="{E5695DCC-5E5B-4B33-9C18-E12FE7012D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FEA10DC-A9D9-4627-AF04-5895AB934F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5">
                                            <p:graphicEl>
                                              <a:dgm id="{EFEA10DC-A9D9-4627-AF04-5895AB934F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1927B50-98AF-4B78-B806-098A80A4C8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5">
                                            <p:graphicEl>
                                              <a:dgm id="{F1927B50-98AF-4B78-B806-098A80A4C8D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lvlOne"/>
        </p:bldSub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5001</TotalTime>
  <Words>854</Words>
  <Application>Microsoft Office PowerPoint</Application>
  <PresentationFormat>On-screen Show (16:9)</PresentationFormat>
  <Paragraphs>98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ascom</dc:creator>
  <cp:lastModifiedBy>Elisa Putri Andini</cp:lastModifiedBy>
  <cp:revision>268</cp:revision>
  <dcterms:created xsi:type="dcterms:W3CDTF">2016-10-24T09:46:53Z</dcterms:created>
  <dcterms:modified xsi:type="dcterms:W3CDTF">2017-09-18T07:41:39Z</dcterms:modified>
</cp:coreProperties>
</file>