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AE4CE-3809-CEAA-8448-0EDB2EBCE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86D427-A35A-4DEE-AFDC-7F0172DD790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97CF2-1CE7-FAD4-B5D8-AA47E247E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DB267-7B88-57B4-A77A-97CA992BE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E1E46-BF3A-4B21-B5E2-3BEB194B5A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9596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3351A-5D07-D412-DD1F-7DD0AA6ED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C341E-FD6B-4E93-BFDF-B34DA3A12C8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B5D1D-4A20-F052-2EFC-9E677C69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04919-5168-034B-83E4-4A279297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F5A92-5877-4E50-A431-24A8216C26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0535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8EF49-C43D-FC62-8CF1-1A264299C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54A61C-608C-48FF-87CA-127E29D3AC5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01EA5-C131-E344-263A-2BFB668E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B95A8-637B-D6F3-CF31-011DF746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A219D-696A-489A-BEEB-20D71617D5B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486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6530E-BF40-B751-48A7-47C4C181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B598EA-4D94-4AC1-85D3-074A19004F8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89930-1E09-54CE-2151-EE256886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ED3CB-B475-74EA-4A8A-E37F1D6D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563D2-B725-4482-B6A3-E1577C09A5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247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A5419-71C6-97A7-0F4A-1580A8298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A1460-6955-44E5-97F1-9DAF4529B72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8C3A2-5E3D-B91A-9047-79EC96E40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829CB-0E65-DD57-D45E-D959DE8D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C99F0-8FB8-4826-BA54-852151B409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044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DBFDB5-A453-33F1-342C-97FFADAFE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CB9445-2251-4017-83DA-00C70523239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0BE709B-D2C3-B1A8-92AE-B5DDD1DA0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A1C6F-9356-932F-200D-4F475377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7C96C-0CD1-41A8-8A0F-13C371459C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011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F67E191-BB27-2B24-6D5F-CD18239B3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9922C3-89D7-4EBE-B359-2E03C5CD985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D52F79-76A5-8358-1286-B8B32D884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E7F2B43-A9B8-88D5-9862-E83707C08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A16A2-5873-40D9-9D95-94D6F417C1B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1114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6E76FFC-468A-9F10-5B80-1C907A5DD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84D732-6B72-43AC-8C40-593ED4455D6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1F0722-838C-0C83-B603-7A4DABE74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6EF635-A6E4-F150-98C8-4272BB15E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B8E74-4C27-4B6E-985D-22B41FB92C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5414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EDFA4F-7D60-834C-3539-01DE6AD4F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9CA6B-1E3C-4330-9CE2-04DF5E4E803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3FC26C4-A8F4-ABBD-2648-B6CFFC1E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483F014-C1F9-C0C4-E6F3-A7ED3977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992A6-D256-4A42-9DEF-DAEF15C53D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761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B7E1AC-A290-BABF-3C51-A9A6DDA6F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14BF8A-7869-4A15-B733-C43429A1812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250DBE-0E6A-A86C-C3F2-72420489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BBC33-3689-21AB-AE18-3CE9DB4A7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E7C82-A780-41A4-B536-A5B4D834277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902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6A19B5-0722-D4F1-61AD-0DDB811C5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E2F8D-BFF3-4444-BF5B-D50414A967D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11B4E8-B0D9-00AF-999E-B8C50A9AD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A5360D-01E5-5003-CAA2-19D49176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CDA11-F503-4AA9-8769-1EB1BF7791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653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7040173-E5F3-AAEF-30D2-84DB7C2588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8BD3D28-ACDE-225E-E482-B2560F697D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0EDDB-05BD-CE18-D5A0-33D499E094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61BACDB-1B8E-4A6C-83B3-B9083C32EE3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B87F1-3A21-463A-C2FA-FD5C62C711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CCA46-2B91-2746-07E3-1FFC89335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DBFD4BA-6743-4125-8C06-40CEE826AE1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A46F259-5AD6-2737-D9B9-5CE961A9BE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449AB4C-7D42-4AA4-BD17-0990430C26C3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3592476-A442-F0B2-E62D-9419A8984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55B0D3F-230B-3FA0-33CF-D8C57630A8F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1578746-5968-2441-EFAD-3D1C08A5DD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776A476-F1C6-31D3-5FAD-182E1FD96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160AD58-F4FD-A532-57DA-4CE1854929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A079651-4E0C-020E-AEF9-81508ADF63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462BC12-0B6C-243B-6693-40595E8D7C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40437A4-4A9A-8A19-BCEC-5558D1EB541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EFEE2B12-AEFE-1DB1-24E4-0DF5BB86A4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3EE67A3-3122-52BE-3E74-8410BA6B5F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554F468-CC5E-00BB-8C25-2C9B7FB4F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F3E00D5E-7F7E-84C7-EE7E-F54DFBAA064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32607F7-0468-EAAE-34A3-77AB3BC0B2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9A1A639-1E77-88E0-58E1-1B4E974C14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816F0E38-9D1A-4428-0556-86AE11FF11F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3F8F0FD-E59C-CBDF-5749-011092CEEE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C3468E2-2383-4553-C62D-352BD8F2BA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F4C05EE9-EDEB-A458-4089-B4A56EE4E97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484238E2-83DA-EF00-4680-7EE392523C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64A0D27-FED8-6C3A-9413-87BC3875B1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FDD8D8BA-4F2D-78B8-B819-C7E74F1F7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5933D3E9-7B6B-3F75-46FF-7847D18A6B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E949400-C85D-2364-4BC0-F9AEA16DA5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3635ADD-5206-8C79-7D33-9876EA964D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5B634FAF-AC0E-69AF-70C3-CA84DCB35E3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4E2AD20-4D82-C389-FE98-B3B22765BF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D2AD964-4258-AD03-56DB-9780EF7FA1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BB75FEAF-953B-C83C-5E19-1AA6742AF52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9EAE1A57-BF3E-E23B-950A-C23CEA1CDE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ABE2067D-6EC3-67DA-0C72-0A60A47C45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3AF5CF5E-8C97-9308-0EE9-A4B0AD3DF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BA51E608-BB8C-3E13-79D5-28010434DB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457E160-D761-22D8-E578-5F77AF7747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AF1E1B4-CA21-4D70-142C-F26C948C11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A4B35954-AF7F-E7A9-7FDF-66A12ED33E9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DD62B3D-BD4A-3ECE-24BE-26C550FCB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B4175BC-B3EF-B8A3-B79D-4400C7429B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7B4E6468-9A8F-0252-DD85-1701058FF1E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846A5CE7-A60C-0477-7EF3-0A3561EF7F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73BED4A4-DB13-769B-900C-35A2E3A98E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1461ABB-0081-3B79-18C1-2F5DAA9B2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EF5D6266-1D55-CC85-220D-E694D09AADE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E02755-0178-1E84-4AB9-23C502B4A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2FADD81-BAB1-D75E-1985-081026BB7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8832A87-B7F6-B08E-DEB1-CD99F352B3D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DE10702-E082-452A-4693-9F9451CA80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456A5E6-657C-4D02-2562-F816664705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F2084FE-4085-7278-DC76-3BE59A897F8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E0C23DF2-55A4-EED7-4C06-94B2BE73C6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B6158A0-777E-ED22-E626-3131080036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825A79B-5145-B2D9-BCA8-991ADEF90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7EAA627-E65A-7385-A685-A39DAECCA7D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2C2A6D7-6BDE-4FF5-E603-18EA3DC6BD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3162A5D-9A9C-D177-39AE-3CBEED976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E83D2C5-1184-3A62-F6BB-A8F76866F9F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ECF19AD-F4A9-8841-1E79-3D12A2764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21BB5A3-E282-87F4-9A15-BF90DFD459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4D37805-3AE5-17E4-CE98-A555E74198E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DC73B7AB-A2B5-7322-DCC9-A2DFB66A9D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9227BDC-C3D0-99BA-C218-394D9E6D56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CF9F2C0-A65B-D2CD-847B-AABB005D6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EB32895-76EA-3585-314E-97C04EBFBF1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D4E1700-30D9-1DBB-5D9C-1AE36E0644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98EE09C-0CD4-66A4-2C91-647F9851E3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5697AD74-0574-7878-2FFD-4003DC9FB3A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53D2EA5-1F8C-8D86-D9F0-228C486BDB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478AC01-7766-59A7-D8EF-22DFCB0EC2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E89CB7D-DA4C-59EA-B352-97F61D2AD95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E953DF08-EA19-D194-84BE-883BA8F66B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3B2B204-754E-4898-1DF0-5229D262FD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9D020B70-E7FA-588A-F000-FC7EA3325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B4E509D-39B8-D781-9806-4C04D0B7AC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A044286-0178-0240-044C-2B91ABEBA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D50720D-C739-3961-3788-BA4314E20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2FB51C7-30B8-5A12-4D63-5BE0D64F66C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00E0CB4-6578-0D63-B131-BC136CA3AD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8F7987D-CC37-5D43-3063-5960E9B2BF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0070862-2D46-DA09-CDF5-AA3A92966F6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D3EAC205-B4A0-2FBF-15E7-E8370F47C4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2E9D229-8231-9B8B-54E1-6C8EDBDA4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2FC53D4D-90A9-09F1-0F17-DB1EDFD00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E0293C1-CEE4-B823-0E39-55EB634D5B3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1255E8-389D-C983-505A-0B07F4231D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489E61C-ECF3-BCA3-FCCA-84A8997F22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C3137D4-04F1-6113-3FCC-12C9F3856D9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B49F31F-C3B6-08BA-E0D4-D9099525A9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695C215-216C-6795-A402-1891927E5E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10658E1-608F-AA48-0570-6732A46557A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10972456-424E-641E-9D56-BE21B6D81A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DCC0137-E2AB-17AE-6B64-CA9895F7B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CEC47BE3-F35C-F4E6-F6B6-FD6A10776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CC8627CB-0B01-63C9-EFB6-DC47553182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D3BD589-8136-7AC9-CF47-4028EEA498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ADB830D-B3E6-AC7E-C881-1F861F66C2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CCC04F76-A54E-FE3C-8179-76BF3CC4C95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A75255F-2EA7-85F1-B330-3AF2D6037B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7BAC8AED-553F-0F68-614A-BFC4B8AA8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74329EDC-CA33-7C70-F99C-E09C81AE182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C57706A1-B760-4C00-7778-5BFFE4B523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D2A38629-082B-7621-647E-67306D542C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DC25C5C0-93D6-C0B1-E94B-C1B076D06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4F7FD5A8-95A8-27B3-3C52-8C24F78672A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761FA47-79BC-1035-7A1B-7C9469202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3443923-7714-9A98-6389-988ADDE1C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4D5C7FD6-731A-DB2F-3177-EC4CF19F10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1C73245-15CE-7197-733B-E319037582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162D980E-3DB5-ACCD-0782-7A11769498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8B918126-B8CF-C548-F8D7-B353A6FA2D7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4A6F0A35-596C-D95B-CA84-BD974B89CE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4F5527B2-2CCE-5BF3-2ACE-363563F89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DC4839D3-183E-3707-05CD-E6F722B58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6951C277-8C6D-950C-CBF7-FC966A5752E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AD0B1DC-A909-6D83-25EA-072D637EBD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6468673-BCA0-9F47-16C0-A931FCB012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E1B629D3-3A04-EAEB-4D10-573A4FDF338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20A11BB-A1D6-55C1-4E60-E7877990A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5557C44-775C-B941-3F49-930B9FA01B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7BF515B0-0832-C07B-5934-47330401A7A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DC250255-7F77-CBC4-F8D2-0143D58609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D8E8292-46F3-9D00-93C0-F400430F1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2009-01-11T08:00:49Z</dcterms:created>
  <dcterms:modified xsi:type="dcterms:W3CDTF">2024-10-09T00:51:25Z</dcterms:modified>
</cp:coreProperties>
</file>